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3" r:id="rId5"/>
    <p:sldId id="275" r:id="rId6"/>
    <p:sldId id="276" r:id="rId7"/>
    <p:sldId id="277" r:id="rId8"/>
    <p:sldId id="279" r:id="rId9"/>
    <p:sldId id="280" r:id="rId10"/>
    <p:sldId id="282" r:id="rId11"/>
    <p:sldId id="285" r:id="rId12"/>
    <p:sldId id="287" r:id="rId13"/>
    <p:sldId id="289" r:id="rId14"/>
    <p:sldId id="291" r:id="rId15"/>
    <p:sldId id="293" r:id="rId16"/>
    <p:sldId id="295" r:id="rId17"/>
    <p:sldId id="297" r:id="rId18"/>
    <p:sldId id="301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b6BvZR6ayN806AtlaEjKpg==" hashData="Nf2dcCE+JH62DmyG8QaeT6C5cCh4ycDNl6KLPJPddkmfJ9VQM6HEiSn8RwynTD5P2oC7YmrjmkRFh5drmEopAw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CC0066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 varScale="1">
        <p:scale>
          <a:sx n="74" d="100"/>
          <a:sy n="74" d="100"/>
        </p:scale>
        <p:origin x="2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28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552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2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53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632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80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87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52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606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441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../media/media18.m4a"/><Relationship Id="rId7" Type="http://schemas.openxmlformats.org/officeDocument/2006/relationships/image" Target="../media/image2.png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10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8.m4a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media" Target="../media/media20.m4a"/><Relationship Id="rId7" Type="http://schemas.openxmlformats.org/officeDocument/2006/relationships/image" Target="../media/image2.png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6" Type="http://schemas.openxmlformats.org/officeDocument/2006/relationships/image" Target="../media/image1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0.m4a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media" Target="../media/media22.m4a"/><Relationship Id="rId7" Type="http://schemas.openxmlformats.org/officeDocument/2006/relationships/image" Target="../media/image2.png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6" Type="http://schemas.openxmlformats.org/officeDocument/2006/relationships/image" Target="../media/image12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2.m4a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media" Target="../media/media24.m4a"/><Relationship Id="rId7" Type="http://schemas.openxmlformats.org/officeDocument/2006/relationships/image" Target="../media/image2.png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6" Type="http://schemas.openxmlformats.org/officeDocument/2006/relationships/image" Target="../media/image1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4.m4a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media" Target="../media/media26.m4a"/><Relationship Id="rId7" Type="http://schemas.openxmlformats.org/officeDocument/2006/relationships/image" Target="../media/image2.png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6" Type="http://schemas.openxmlformats.org/officeDocument/2006/relationships/image" Target="../media/image14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6.m4a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media" Target="../media/media28.m4a"/><Relationship Id="rId7" Type="http://schemas.openxmlformats.org/officeDocument/2006/relationships/image" Target="../media/image2.png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6" Type="http://schemas.openxmlformats.org/officeDocument/2006/relationships/image" Target="../media/image1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8.m4a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media" Target="../media/media30.m4a"/><Relationship Id="rId7" Type="http://schemas.openxmlformats.org/officeDocument/2006/relationships/image" Target="../media/image2.png"/><Relationship Id="rId2" Type="http://schemas.openxmlformats.org/officeDocument/2006/relationships/audio" Target="../media/media29.m4a"/><Relationship Id="rId1" Type="http://schemas.microsoft.com/office/2007/relationships/media" Target="../media/media29.m4a"/><Relationship Id="rId6" Type="http://schemas.openxmlformats.org/officeDocument/2006/relationships/image" Target="../media/image16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0.m4a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media" Target="../media/media32.m4a"/><Relationship Id="rId7" Type="http://schemas.openxmlformats.org/officeDocument/2006/relationships/image" Target="../media/image2.png"/><Relationship Id="rId2" Type="http://schemas.openxmlformats.org/officeDocument/2006/relationships/audio" Target="../media/media31.m4a"/><Relationship Id="rId1" Type="http://schemas.microsoft.com/office/2007/relationships/media" Target="../media/media31.m4a"/><Relationship Id="rId6" Type="http://schemas.openxmlformats.org/officeDocument/2006/relationships/image" Target="../media/image1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2.m4a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m4a"/><Relationship Id="rId7" Type="http://schemas.openxmlformats.org/officeDocument/2006/relationships/image" Target="../media/image2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4a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4.m4a"/><Relationship Id="rId7" Type="http://schemas.openxmlformats.org/officeDocument/2006/relationships/image" Target="../media/image2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4a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6.m4a"/><Relationship Id="rId7" Type="http://schemas.openxmlformats.org/officeDocument/2006/relationships/image" Target="../media/image2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4a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8.m4a"/><Relationship Id="rId7" Type="http://schemas.openxmlformats.org/officeDocument/2006/relationships/image" Target="../media/image2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8.m4a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10.m4a"/><Relationship Id="rId7" Type="http://schemas.openxmlformats.org/officeDocument/2006/relationships/image" Target="../media/image2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6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0.m4a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12.m4a"/><Relationship Id="rId7" Type="http://schemas.openxmlformats.org/officeDocument/2006/relationships/image" Target="../media/image2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7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2.m4a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14.m4a"/><Relationship Id="rId7" Type="http://schemas.openxmlformats.org/officeDocument/2006/relationships/image" Target="../media/image2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8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4.m4a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16.m4a"/><Relationship Id="rId7" Type="http://schemas.openxmlformats.org/officeDocument/2006/relationships/image" Target="../media/image2.png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6.m4a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712890" y="942975"/>
            <a:ext cx="8757634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Emmanuel ANTIER, Junko MIKAMI, Michel SAGAZ</a:t>
            </a:r>
            <a: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sz="166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FLASH!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b="1" dirty="0" smtClean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Leçon 1 – Exercice 3, p. 15</a:t>
            </a:r>
          </a:p>
        </p:txBody>
      </p:sp>
    </p:spTree>
    <p:extLst>
      <p:ext uri="{BB962C8B-B14F-4D97-AF65-F5344CB8AC3E}">
        <p14:creationId xmlns:p14="http://schemas.microsoft.com/office/powerpoint/2010/main" val="40084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37101" y="-813972"/>
            <a:ext cx="4072053" cy="6297783"/>
          </a:xfrm>
        </p:spPr>
      </p:pic>
      <p:sp>
        <p:nvSpPr>
          <p:cNvPr id="6" name="ZoneTexte 5"/>
          <p:cNvSpPr txBox="1"/>
          <p:nvPr/>
        </p:nvSpPr>
        <p:spPr>
          <a:xfrm>
            <a:off x="1996224" y="4627969"/>
            <a:ext cx="111788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Font typeface="Calibri" panose="020F0502020204030204" pitchFamily="34" charset="0"/>
              <a:buChar char="̶"/>
            </a:pPr>
            <a:r>
              <a:rPr lang="fr-FR" sz="4800" dirty="0" smtClean="0"/>
              <a:t>Non, il </a:t>
            </a:r>
            <a:r>
              <a:rPr lang="fr-FR" sz="4800" dirty="0">
                <a:solidFill>
                  <a:srgbClr val="7030A0"/>
                </a:solidFill>
              </a:rPr>
              <a:t>n’</a:t>
            </a:r>
            <a:r>
              <a:rPr lang="fr-FR" sz="4800" dirty="0"/>
              <a:t>est </a:t>
            </a:r>
            <a:r>
              <a:rPr lang="fr-FR" sz="4800" dirty="0">
                <a:solidFill>
                  <a:srgbClr val="7030A0"/>
                </a:solidFill>
              </a:rPr>
              <a:t>pas</a:t>
            </a:r>
            <a:r>
              <a:rPr lang="fr-FR" sz="4800" dirty="0" smtClean="0"/>
              <a:t> japonais. </a:t>
            </a:r>
          </a:p>
          <a:p>
            <a:pPr indent="360000"/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est chinois.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996224" y="3766195"/>
            <a:ext cx="78045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Clr>
                <a:schemeClr val="tx1"/>
              </a:buClr>
              <a:buFont typeface="Calibri" panose="020F0502020204030204" pitchFamily="34" charset="0"/>
              <a:buChar char="̶"/>
            </a:pPr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est japonais ?</a:t>
            </a:r>
          </a:p>
        </p:txBody>
      </p:sp>
      <p:pic>
        <p:nvPicPr>
          <p:cNvPr id="2" name="150801_03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618515" y="3889858"/>
            <a:ext cx="609600" cy="609600"/>
          </a:xfrm>
          <a:prstGeom prst="rect">
            <a:avLst/>
          </a:prstGeom>
        </p:spPr>
      </p:pic>
      <p:pic>
        <p:nvPicPr>
          <p:cNvPr id="3" name="150801_03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618515" y="554528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55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37101" y="-545073"/>
            <a:ext cx="4072053" cy="5759984"/>
          </a:xfrm>
        </p:spPr>
      </p:pic>
      <p:sp>
        <p:nvSpPr>
          <p:cNvPr id="6" name="ZoneTexte 5"/>
          <p:cNvSpPr txBox="1"/>
          <p:nvPr/>
        </p:nvSpPr>
        <p:spPr>
          <a:xfrm>
            <a:off x="1996224" y="4627969"/>
            <a:ext cx="111788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Font typeface="Calibri" panose="020F0502020204030204" pitchFamily="34" charset="0"/>
              <a:buChar char="̶"/>
            </a:pPr>
            <a:r>
              <a:rPr lang="fr-FR" sz="4800" dirty="0" smtClean="0"/>
              <a:t>Non, elle </a:t>
            </a:r>
            <a:r>
              <a:rPr lang="fr-FR" sz="4800" dirty="0">
                <a:solidFill>
                  <a:srgbClr val="7030A0"/>
                </a:solidFill>
              </a:rPr>
              <a:t>n’</a:t>
            </a:r>
            <a:r>
              <a:rPr lang="fr-FR" sz="4800" dirty="0"/>
              <a:t>est </a:t>
            </a:r>
            <a:r>
              <a:rPr lang="fr-FR" sz="4800" dirty="0">
                <a:solidFill>
                  <a:srgbClr val="7030A0"/>
                </a:solidFill>
              </a:rPr>
              <a:t>pas</a:t>
            </a:r>
            <a:r>
              <a:rPr lang="fr-FR" sz="4800" dirty="0"/>
              <a:t> française</a:t>
            </a:r>
            <a:r>
              <a:rPr lang="fr-FR" sz="4800" dirty="0" smtClean="0"/>
              <a:t>. </a:t>
            </a:r>
          </a:p>
          <a:p>
            <a:pPr indent="360000"/>
            <a:r>
              <a:rPr lang="fr-FR" sz="4800" dirty="0" smtClean="0">
                <a:solidFill>
                  <a:srgbClr val="FF3399"/>
                </a:solidFill>
              </a:rPr>
              <a:t>Elle</a:t>
            </a:r>
            <a:r>
              <a:rPr lang="fr-FR" sz="4800" dirty="0" smtClean="0"/>
              <a:t> est anglais</a:t>
            </a:r>
            <a:r>
              <a:rPr lang="fr-FR" sz="4800" dirty="0" smtClean="0">
                <a:solidFill>
                  <a:srgbClr val="FF3399"/>
                </a:solidFill>
              </a:rPr>
              <a:t>e</a:t>
            </a:r>
            <a:r>
              <a:rPr lang="fr-FR" sz="4800" dirty="0" smtClean="0"/>
              <a:t>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996224" y="3766195"/>
            <a:ext cx="78045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Clr>
                <a:schemeClr val="tx1"/>
              </a:buClr>
              <a:buFont typeface="Calibri" panose="020F0502020204030204" pitchFamily="34" charset="0"/>
              <a:buChar char="̶"/>
            </a:pPr>
            <a:r>
              <a:rPr lang="fr-FR" sz="4800" dirty="0" smtClean="0">
                <a:solidFill>
                  <a:srgbClr val="FF3399"/>
                </a:solidFill>
              </a:rPr>
              <a:t>Elle</a:t>
            </a:r>
            <a:r>
              <a:rPr lang="fr-FR" sz="4800" dirty="0" smtClean="0"/>
              <a:t> est français</a:t>
            </a:r>
            <a:r>
              <a:rPr lang="fr-FR" sz="4800" dirty="0" smtClean="0">
                <a:solidFill>
                  <a:srgbClr val="FF3399"/>
                </a:solidFill>
              </a:rPr>
              <a:t>e</a:t>
            </a:r>
            <a:r>
              <a:rPr lang="fr-FR" sz="4800" dirty="0" smtClean="0"/>
              <a:t> ?</a:t>
            </a:r>
          </a:p>
        </p:txBody>
      </p:sp>
      <p:pic>
        <p:nvPicPr>
          <p:cNvPr id="2" name="150801_03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451409" y="3892282"/>
            <a:ext cx="609600" cy="609600"/>
          </a:xfrm>
          <a:prstGeom prst="rect">
            <a:avLst/>
          </a:prstGeom>
        </p:spPr>
      </p:pic>
      <p:pic>
        <p:nvPicPr>
          <p:cNvPr id="3" name="150801_035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451409" y="551548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9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37101" y="-545073"/>
            <a:ext cx="4072053" cy="5759984"/>
          </a:xfrm>
        </p:spPr>
      </p:pic>
      <p:sp>
        <p:nvSpPr>
          <p:cNvPr id="6" name="ZoneTexte 5"/>
          <p:cNvSpPr txBox="1"/>
          <p:nvPr/>
        </p:nvSpPr>
        <p:spPr>
          <a:xfrm>
            <a:off x="1996224" y="4627969"/>
            <a:ext cx="111788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Font typeface="Calibri" panose="020F0502020204030204" pitchFamily="34" charset="0"/>
              <a:buChar char="̶"/>
            </a:pPr>
            <a:r>
              <a:rPr lang="fr-FR" sz="4800" dirty="0" smtClean="0"/>
              <a:t>Non, il </a:t>
            </a:r>
            <a:r>
              <a:rPr lang="fr-FR" sz="4800" dirty="0">
                <a:solidFill>
                  <a:srgbClr val="7030A0"/>
                </a:solidFill>
              </a:rPr>
              <a:t>n’</a:t>
            </a:r>
            <a:r>
              <a:rPr lang="fr-FR" sz="4800" dirty="0"/>
              <a:t>est </a:t>
            </a:r>
            <a:r>
              <a:rPr lang="fr-FR" sz="4800" dirty="0">
                <a:solidFill>
                  <a:srgbClr val="7030A0"/>
                </a:solidFill>
              </a:rPr>
              <a:t>pas</a:t>
            </a:r>
            <a:r>
              <a:rPr lang="fr-FR" sz="4800" dirty="0"/>
              <a:t> chinois</a:t>
            </a:r>
            <a:r>
              <a:rPr lang="fr-FR" sz="4800" dirty="0" smtClean="0"/>
              <a:t>. </a:t>
            </a:r>
          </a:p>
          <a:p>
            <a:pPr indent="360000"/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est coréen.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996224" y="3766195"/>
            <a:ext cx="78045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Clr>
                <a:schemeClr val="tx1"/>
              </a:buClr>
              <a:buFont typeface="Calibri" panose="020F0502020204030204" pitchFamily="34" charset="0"/>
              <a:buChar char="̶"/>
            </a:pPr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est chinois ?</a:t>
            </a:r>
          </a:p>
        </p:txBody>
      </p:sp>
      <p:pic>
        <p:nvPicPr>
          <p:cNvPr id="2" name="150801_03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548320" y="3889858"/>
            <a:ext cx="609600" cy="609600"/>
          </a:xfrm>
          <a:prstGeom prst="rect">
            <a:avLst/>
          </a:prstGeom>
        </p:spPr>
      </p:pic>
      <p:pic>
        <p:nvPicPr>
          <p:cNvPr id="3" name="150801_037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548320" y="548974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62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37101" y="-545073"/>
            <a:ext cx="4072052" cy="5759984"/>
          </a:xfrm>
        </p:spPr>
      </p:pic>
      <p:sp>
        <p:nvSpPr>
          <p:cNvPr id="6" name="ZoneTexte 5"/>
          <p:cNvSpPr txBox="1"/>
          <p:nvPr/>
        </p:nvSpPr>
        <p:spPr>
          <a:xfrm>
            <a:off x="1996224" y="4627969"/>
            <a:ext cx="111788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Font typeface="Calibri" panose="020F0502020204030204" pitchFamily="34" charset="0"/>
              <a:buChar char="̶"/>
            </a:pPr>
            <a:r>
              <a:rPr lang="fr-FR" sz="4800" dirty="0" smtClean="0"/>
              <a:t>Non, elle </a:t>
            </a:r>
            <a:r>
              <a:rPr lang="fr-FR" sz="4800" dirty="0">
                <a:solidFill>
                  <a:srgbClr val="7030A0"/>
                </a:solidFill>
              </a:rPr>
              <a:t>n’</a:t>
            </a:r>
            <a:r>
              <a:rPr lang="fr-FR" sz="4800" dirty="0"/>
              <a:t>est </a:t>
            </a:r>
            <a:r>
              <a:rPr lang="fr-FR" sz="4800" dirty="0">
                <a:solidFill>
                  <a:srgbClr val="7030A0"/>
                </a:solidFill>
              </a:rPr>
              <a:t>pas</a:t>
            </a:r>
            <a:r>
              <a:rPr lang="fr-FR" sz="4800" dirty="0"/>
              <a:t> espagnole</a:t>
            </a:r>
            <a:r>
              <a:rPr lang="fr-FR" sz="4800" dirty="0" smtClean="0"/>
              <a:t>. </a:t>
            </a:r>
          </a:p>
          <a:p>
            <a:pPr indent="360000"/>
            <a:r>
              <a:rPr lang="fr-FR" sz="4800" dirty="0" smtClean="0">
                <a:solidFill>
                  <a:srgbClr val="FF3399"/>
                </a:solidFill>
              </a:rPr>
              <a:t>Elle</a:t>
            </a:r>
            <a:r>
              <a:rPr lang="fr-FR" sz="4800" dirty="0" smtClean="0"/>
              <a:t> est italien</a:t>
            </a:r>
            <a:r>
              <a:rPr lang="fr-FR" sz="4800" dirty="0" smtClean="0">
                <a:solidFill>
                  <a:srgbClr val="FF3399"/>
                </a:solidFill>
              </a:rPr>
              <a:t>ne</a:t>
            </a:r>
            <a:r>
              <a:rPr lang="fr-FR" sz="4800" dirty="0" smtClean="0"/>
              <a:t>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996224" y="3766195"/>
            <a:ext cx="78045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Clr>
                <a:schemeClr val="tx1"/>
              </a:buClr>
              <a:buFont typeface="Calibri" panose="020F0502020204030204" pitchFamily="34" charset="0"/>
              <a:buChar char="̶"/>
            </a:pPr>
            <a:r>
              <a:rPr lang="fr-FR" sz="4800" dirty="0" smtClean="0">
                <a:solidFill>
                  <a:srgbClr val="FF3399"/>
                </a:solidFill>
              </a:rPr>
              <a:t>Elle</a:t>
            </a:r>
            <a:r>
              <a:rPr lang="fr-FR" sz="4800" dirty="0" smtClean="0"/>
              <a:t> est espagnol</a:t>
            </a:r>
            <a:r>
              <a:rPr lang="fr-FR" sz="4800" dirty="0" smtClean="0">
                <a:solidFill>
                  <a:srgbClr val="FF3399"/>
                </a:solidFill>
              </a:rPr>
              <a:t>e</a:t>
            </a:r>
            <a:r>
              <a:rPr lang="fr-FR" sz="4800" dirty="0" smtClean="0"/>
              <a:t> ?</a:t>
            </a:r>
          </a:p>
        </p:txBody>
      </p:sp>
      <p:pic>
        <p:nvPicPr>
          <p:cNvPr id="2" name="150801_03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585654" y="3892282"/>
            <a:ext cx="609600" cy="609600"/>
          </a:xfrm>
          <a:prstGeom prst="rect">
            <a:avLst/>
          </a:prstGeom>
        </p:spPr>
      </p:pic>
      <p:pic>
        <p:nvPicPr>
          <p:cNvPr id="3" name="150801_039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585654" y="550626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34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37101" y="-545073"/>
            <a:ext cx="4072052" cy="5759984"/>
          </a:xfrm>
        </p:spPr>
      </p:pic>
      <p:sp>
        <p:nvSpPr>
          <p:cNvPr id="6" name="ZoneTexte 5"/>
          <p:cNvSpPr txBox="1"/>
          <p:nvPr/>
        </p:nvSpPr>
        <p:spPr>
          <a:xfrm>
            <a:off x="1996224" y="4627969"/>
            <a:ext cx="111788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Font typeface="Calibri" panose="020F0502020204030204" pitchFamily="34" charset="0"/>
              <a:buChar char="̶"/>
            </a:pPr>
            <a:r>
              <a:rPr lang="fr-FR" sz="4800" dirty="0" smtClean="0"/>
              <a:t>Non, il </a:t>
            </a:r>
            <a:r>
              <a:rPr lang="fr-FR" sz="4800" dirty="0">
                <a:solidFill>
                  <a:srgbClr val="7030A0"/>
                </a:solidFill>
              </a:rPr>
              <a:t>n’</a:t>
            </a:r>
            <a:r>
              <a:rPr lang="fr-FR" sz="4800" dirty="0"/>
              <a:t>est </a:t>
            </a:r>
            <a:r>
              <a:rPr lang="fr-FR" sz="4800" dirty="0">
                <a:solidFill>
                  <a:srgbClr val="7030A0"/>
                </a:solidFill>
              </a:rPr>
              <a:t>pas</a:t>
            </a:r>
            <a:r>
              <a:rPr lang="fr-FR" sz="4800" dirty="0"/>
              <a:t> anglais</a:t>
            </a:r>
            <a:r>
              <a:rPr lang="fr-FR" sz="4800" dirty="0" smtClean="0"/>
              <a:t>. </a:t>
            </a:r>
          </a:p>
          <a:p>
            <a:pPr indent="360000"/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est américain.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996224" y="3766195"/>
            <a:ext cx="78045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Clr>
                <a:schemeClr val="tx1"/>
              </a:buClr>
              <a:buFont typeface="Calibri" panose="020F0502020204030204" pitchFamily="34" charset="0"/>
              <a:buChar char="̶"/>
            </a:pPr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est anglais ?</a:t>
            </a:r>
          </a:p>
        </p:txBody>
      </p:sp>
      <p:pic>
        <p:nvPicPr>
          <p:cNvPr id="2" name="150801_04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976054" y="3892282"/>
            <a:ext cx="609600" cy="609600"/>
          </a:xfrm>
          <a:prstGeom prst="rect">
            <a:avLst/>
          </a:prstGeom>
        </p:spPr>
      </p:pic>
      <p:pic>
        <p:nvPicPr>
          <p:cNvPr id="3" name="150801_041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976054" y="543854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58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37101" y="-545073"/>
            <a:ext cx="4072052" cy="5759983"/>
          </a:xfrm>
        </p:spPr>
      </p:pic>
      <p:sp>
        <p:nvSpPr>
          <p:cNvPr id="6" name="ZoneTexte 5"/>
          <p:cNvSpPr txBox="1"/>
          <p:nvPr/>
        </p:nvSpPr>
        <p:spPr>
          <a:xfrm>
            <a:off x="1996224" y="4627969"/>
            <a:ext cx="111788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Font typeface="Calibri" panose="020F0502020204030204" pitchFamily="34" charset="0"/>
              <a:buChar char="̶"/>
            </a:pPr>
            <a:r>
              <a:rPr lang="fr-FR" sz="4800" dirty="0" smtClean="0"/>
              <a:t>Non, elle </a:t>
            </a:r>
            <a:r>
              <a:rPr lang="fr-FR" sz="4800" dirty="0">
                <a:solidFill>
                  <a:srgbClr val="7030A0"/>
                </a:solidFill>
              </a:rPr>
              <a:t>n’</a:t>
            </a:r>
            <a:r>
              <a:rPr lang="fr-FR" sz="4800" dirty="0"/>
              <a:t>est </a:t>
            </a:r>
            <a:r>
              <a:rPr lang="fr-FR" sz="4800" dirty="0">
                <a:solidFill>
                  <a:srgbClr val="7030A0"/>
                </a:solidFill>
              </a:rPr>
              <a:t>pas</a:t>
            </a:r>
            <a:r>
              <a:rPr lang="fr-FR" sz="4800" dirty="0"/>
              <a:t> chinoise</a:t>
            </a:r>
            <a:r>
              <a:rPr lang="fr-FR" sz="4800" dirty="0" smtClean="0"/>
              <a:t>. </a:t>
            </a:r>
          </a:p>
          <a:p>
            <a:pPr indent="360000"/>
            <a:r>
              <a:rPr lang="fr-FR" sz="4800" dirty="0" smtClean="0">
                <a:solidFill>
                  <a:srgbClr val="FF3399"/>
                </a:solidFill>
              </a:rPr>
              <a:t>Elle</a:t>
            </a:r>
            <a:r>
              <a:rPr lang="fr-FR" sz="4800" dirty="0" smtClean="0"/>
              <a:t> est japonais</a:t>
            </a:r>
            <a:r>
              <a:rPr lang="fr-FR" sz="4800" dirty="0" smtClean="0">
                <a:solidFill>
                  <a:srgbClr val="FF3399"/>
                </a:solidFill>
              </a:rPr>
              <a:t>e</a:t>
            </a:r>
            <a:r>
              <a:rPr lang="fr-FR" sz="4800" dirty="0" smtClean="0"/>
              <a:t>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996224" y="3766195"/>
            <a:ext cx="78045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Clr>
                <a:schemeClr val="tx1"/>
              </a:buClr>
              <a:buFont typeface="Calibri" panose="020F0502020204030204" pitchFamily="34" charset="0"/>
              <a:buChar char="̶"/>
            </a:pPr>
            <a:r>
              <a:rPr lang="fr-FR" sz="4800" dirty="0" smtClean="0">
                <a:solidFill>
                  <a:srgbClr val="FF3399"/>
                </a:solidFill>
              </a:rPr>
              <a:t>Elle</a:t>
            </a:r>
            <a:r>
              <a:rPr lang="fr-FR" sz="4800" dirty="0" smtClean="0"/>
              <a:t> est chinois</a:t>
            </a:r>
            <a:r>
              <a:rPr lang="fr-FR" sz="4800" dirty="0" smtClean="0">
                <a:solidFill>
                  <a:srgbClr val="FF3399"/>
                </a:solidFill>
              </a:rPr>
              <a:t>e</a:t>
            </a:r>
            <a:r>
              <a:rPr lang="fr-FR" sz="4800" dirty="0" smtClean="0"/>
              <a:t> ?</a:t>
            </a:r>
          </a:p>
        </p:txBody>
      </p:sp>
      <p:pic>
        <p:nvPicPr>
          <p:cNvPr id="2" name="150801_04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756208" y="3889857"/>
            <a:ext cx="609600" cy="609600"/>
          </a:xfrm>
          <a:prstGeom prst="rect">
            <a:avLst/>
          </a:prstGeom>
        </p:spPr>
      </p:pic>
      <p:pic>
        <p:nvPicPr>
          <p:cNvPr id="3" name="150801_04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756208" y="5530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22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37101" y="-545073"/>
            <a:ext cx="4072052" cy="5759983"/>
          </a:xfrm>
        </p:spPr>
      </p:pic>
      <p:sp>
        <p:nvSpPr>
          <p:cNvPr id="6" name="ZoneTexte 5"/>
          <p:cNvSpPr txBox="1"/>
          <p:nvPr/>
        </p:nvSpPr>
        <p:spPr>
          <a:xfrm>
            <a:off x="1996224" y="4627969"/>
            <a:ext cx="111788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Font typeface="Calibri" panose="020F0502020204030204" pitchFamily="34" charset="0"/>
              <a:buChar char="̶"/>
            </a:pPr>
            <a:r>
              <a:rPr lang="fr-FR" sz="4800" dirty="0" smtClean="0"/>
              <a:t>Non, il </a:t>
            </a:r>
            <a:r>
              <a:rPr lang="fr-FR" sz="4800" dirty="0">
                <a:solidFill>
                  <a:srgbClr val="7030A0"/>
                </a:solidFill>
              </a:rPr>
              <a:t>n’</a:t>
            </a:r>
            <a:r>
              <a:rPr lang="fr-FR" sz="4800" dirty="0"/>
              <a:t>est </a:t>
            </a:r>
            <a:r>
              <a:rPr lang="fr-FR" sz="4800" dirty="0">
                <a:solidFill>
                  <a:srgbClr val="7030A0"/>
                </a:solidFill>
              </a:rPr>
              <a:t>pas</a:t>
            </a:r>
            <a:r>
              <a:rPr lang="fr-FR" sz="4800" dirty="0" smtClean="0"/>
              <a:t> italien. </a:t>
            </a:r>
          </a:p>
          <a:p>
            <a:pPr indent="360000"/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est espagnol.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996224" y="3766195"/>
            <a:ext cx="78045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Clr>
                <a:schemeClr val="tx1"/>
              </a:buClr>
              <a:buFont typeface="Calibri" panose="020F0502020204030204" pitchFamily="34" charset="0"/>
              <a:buChar char="̶"/>
            </a:pPr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est italien ?</a:t>
            </a:r>
          </a:p>
        </p:txBody>
      </p:sp>
      <p:pic>
        <p:nvPicPr>
          <p:cNvPr id="2" name="150801_04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548319" y="3889857"/>
            <a:ext cx="609600" cy="609600"/>
          </a:xfrm>
          <a:prstGeom prst="rect">
            <a:avLst/>
          </a:prstGeom>
        </p:spPr>
      </p:pic>
      <p:pic>
        <p:nvPicPr>
          <p:cNvPr id="3" name="150801_045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548319" y="548974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8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37101" y="-545073"/>
            <a:ext cx="4072051" cy="5759983"/>
          </a:xfrm>
        </p:spPr>
      </p:pic>
      <p:sp>
        <p:nvSpPr>
          <p:cNvPr id="6" name="ZoneTexte 5"/>
          <p:cNvSpPr txBox="1"/>
          <p:nvPr/>
        </p:nvSpPr>
        <p:spPr>
          <a:xfrm>
            <a:off x="1996224" y="4627969"/>
            <a:ext cx="82811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Font typeface="Calibri" panose="020F0502020204030204" pitchFamily="34" charset="0"/>
              <a:buChar char="̶"/>
            </a:pPr>
            <a:r>
              <a:rPr lang="fr-FR" sz="4800" dirty="0" smtClean="0"/>
              <a:t>Non, elle </a:t>
            </a:r>
            <a:r>
              <a:rPr lang="fr-FR" sz="4800" dirty="0">
                <a:solidFill>
                  <a:srgbClr val="7030A0"/>
                </a:solidFill>
              </a:rPr>
              <a:t>n’</a:t>
            </a:r>
            <a:r>
              <a:rPr lang="fr-FR" sz="4800" dirty="0"/>
              <a:t>est </a:t>
            </a:r>
            <a:r>
              <a:rPr lang="fr-FR" sz="4800" dirty="0">
                <a:solidFill>
                  <a:srgbClr val="7030A0"/>
                </a:solidFill>
              </a:rPr>
              <a:t>pas</a:t>
            </a:r>
            <a:r>
              <a:rPr lang="fr-FR" sz="4800" dirty="0" smtClean="0"/>
              <a:t> américaine. </a:t>
            </a:r>
          </a:p>
          <a:p>
            <a:pPr indent="360000"/>
            <a:r>
              <a:rPr lang="fr-FR" sz="4800" dirty="0" smtClean="0">
                <a:solidFill>
                  <a:srgbClr val="FF3399"/>
                </a:solidFill>
              </a:rPr>
              <a:t>Elle</a:t>
            </a:r>
            <a:r>
              <a:rPr lang="fr-FR" sz="4800" dirty="0" smtClean="0"/>
              <a:t> est français</a:t>
            </a:r>
            <a:r>
              <a:rPr lang="fr-FR" sz="4800" dirty="0" smtClean="0">
                <a:solidFill>
                  <a:srgbClr val="FF3399"/>
                </a:solidFill>
              </a:rPr>
              <a:t>e</a:t>
            </a:r>
            <a:r>
              <a:rPr lang="fr-FR" sz="4800" dirty="0" smtClean="0"/>
              <a:t>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996224" y="3766195"/>
            <a:ext cx="78045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Clr>
                <a:schemeClr val="tx1"/>
              </a:buClr>
              <a:buFont typeface="Calibri" panose="020F0502020204030204" pitchFamily="34" charset="0"/>
              <a:buChar char="̶"/>
            </a:pPr>
            <a:r>
              <a:rPr lang="fr-FR" sz="4800" dirty="0" smtClean="0">
                <a:solidFill>
                  <a:srgbClr val="FF3399"/>
                </a:solidFill>
              </a:rPr>
              <a:t>Elle</a:t>
            </a:r>
            <a:r>
              <a:rPr lang="fr-FR" sz="4800" dirty="0" smtClean="0"/>
              <a:t> est américain</a:t>
            </a:r>
            <a:r>
              <a:rPr lang="fr-FR" sz="4800" dirty="0" smtClean="0">
                <a:solidFill>
                  <a:srgbClr val="FF3399"/>
                </a:solidFill>
              </a:rPr>
              <a:t>e</a:t>
            </a:r>
            <a:r>
              <a:rPr lang="fr-FR" sz="4800" dirty="0" smtClean="0"/>
              <a:t> ?</a:t>
            </a:r>
          </a:p>
        </p:txBody>
      </p:sp>
      <p:pic>
        <p:nvPicPr>
          <p:cNvPr id="2" name="150801_04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022170" y="3892282"/>
            <a:ext cx="609600" cy="609600"/>
          </a:xfrm>
          <a:prstGeom prst="rect">
            <a:avLst/>
          </a:prstGeom>
        </p:spPr>
      </p:pic>
      <p:pic>
        <p:nvPicPr>
          <p:cNvPr id="3" name="150801_047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022170" y="546272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37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277463" y="942975"/>
            <a:ext cx="9405053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138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À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BIENTÔT !</a:t>
            </a:r>
            <a:endParaRPr lang="fr-FR" sz="80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084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890" y="625983"/>
            <a:ext cx="3817559" cy="5399998"/>
          </a:xfrm>
        </p:spPr>
      </p:pic>
      <p:sp>
        <p:nvSpPr>
          <p:cNvPr id="6" name="ZoneTexte 5"/>
          <p:cNvSpPr txBox="1"/>
          <p:nvPr/>
        </p:nvSpPr>
        <p:spPr>
          <a:xfrm>
            <a:off x="3850783" y="2810822"/>
            <a:ext cx="80879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Font typeface="Calibri" panose="020F0502020204030204" pitchFamily="34" charset="0"/>
              <a:buChar char="̶"/>
            </a:pPr>
            <a:r>
              <a:rPr lang="fr-FR" sz="4800" dirty="0" smtClean="0"/>
              <a:t>Non, il </a:t>
            </a:r>
            <a:r>
              <a:rPr lang="fr-FR" sz="4800" dirty="0" smtClean="0">
                <a:solidFill>
                  <a:srgbClr val="7030A0"/>
                </a:solidFill>
              </a:rPr>
              <a:t>n’</a:t>
            </a:r>
            <a:r>
              <a:rPr lang="fr-FR" sz="4800" dirty="0" smtClean="0"/>
              <a:t>est </a:t>
            </a:r>
            <a:r>
              <a:rPr lang="fr-FR" sz="4800" dirty="0" smtClean="0">
                <a:solidFill>
                  <a:srgbClr val="7030A0"/>
                </a:solidFill>
              </a:rPr>
              <a:t>pas</a:t>
            </a:r>
            <a:r>
              <a:rPr lang="fr-FR" sz="4800" dirty="0" smtClean="0"/>
              <a:t> serveur. </a:t>
            </a:r>
          </a:p>
          <a:p>
            <a:pPr indent="360000"/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est chant</a:t>
            </a:r>
            <a:r>
              <a:rPr lang="fr-FR" sz="4800" dirty="0" smtClean="0">
                <a:solidFill>
                  <a:srgbClr val="0070C0"/>
                </a:solidFill>
              </a:rPr>
              <a:t>eur</a:t>
            </a:r>
            <a:r>
              <a:rPr lang="fr-FR" sz="4800" dirty="0" smtClean="0"/>
              <a:t>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850783" y="1898203"/>
            <a:ext cx="638120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Clr>
                <a:schemeClr val="tx1"/>
              </a:buClr>
              <a:buFont typeface="Calibri" panose="020F0502020204030204" pitchFamily="34" charset="0"/>
              <a:buChar char="̶"/>
            </a:pPr>
            <a:r>
              <a:rPr lang="fr-FR" sz="4800" dirty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est serv</a:t>
            </a:r>
            <a:r>
              <a:rPr lang="fr-FR" sz="4800" dirty="0" smtClean="0">
                <a:solidFill>
                  <a:srgbClr val="0070C0"/>
                </a:solidFill>
              </a:rPr>
              <a:t>eur</a:t>
            </a:r>
            <a:r>
              <a:rPr lang="fr-FR" sz="4800" dirty="0" smtClean="0"/>
              <a:t> ?</a:t>
            </a:r>
          </a:p>
        </p:txBody>
      </p:sp>
      <p:pic>
        <p:nvPicPr>
          <p:cNvPr id="2" name="150801_01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098971" y="2084610"/>
            <a:ext cx="609600" cy="609600"/>
          </a:xfrm>
          <a:prstGeom prst="rect">
            <a:avLst/>
          </a:prstGeom>
        </p:spPr>
      </p:pic>
      <p:pic>
        <p:nvPicPr>
          <p:cNvPr id="3" name="150801_017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>
                  <p14:bmkLst>
                    <p14:bmk name="Signet 1" time="0"/>
                  </p14:bmkLst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098971" y="372739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72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890" y="625983"/>
            <a:ext cx="3817558" cy="5399998"/>
          </a:xfrm>
        </p:spPr>
      </p:pic>
      <p:sp>
        <p:nvSpPr>
          <p:cNvPr id="6" name="ZoneTexte 5"/>
          <p:cNvSpPr txBox="1"/>
          <p:nvPr/>
        </p:nvSpPr>
        <p:spPr>
          <a:xfrm>
            <a:off x="3837904" y="2810822"/>
            <a:ext cx="79076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Font typeface="Calibri" panose="020F0502020204030204" pitchFamily="34" charset="0"/>
              <a:buChar char="̶"/>
            </a:pPr>
            <a:r>
              <a:rPr lang="fr-FR" sz="4800" dirty="0" smtClean="0"/>
              <a:t>Non, elle </a:t>
            </a:r>
            <a:r>
              <a:rPr lang="fr-FR" sz="4800" dirty="0">
                <a:solidFill>
                  <a:srgbClr val="7030A0"/>
                </a:solidFill>
              </a:rPr>
              <a:t>n’</a:t>
            </a:r>
            <a:r>
              <a:rPr lang="fr-FR" sz="4800" dirty="0"/>
              <a:t>est </a:t>
            </a:r>
            <a:r>
              <a:rPr lang="fr-FR" sz="4800" dirty="0">
                <a:solidFill>
                  <a:srgbClr val="7030A0"/>
                </a:solidFill>
              </a:rPr>
              <a:t>pas</a:t>
            </a:r>
            <a:r>
              <a:rPr lang="fr-FR" sz="4800" dirty="0"/>
              <a:t> chanteuse</a:t>
            </a:r>
            <a:r>
              <a:rPr lang="fr-FR" sz="4800" dirty="0" smtClean="0"/>
              <a:t>.</a:t>
            </a:r>
          </a:p>
          <a:p>
            <a:pPr indent="360000"/>
            <a:r>
              <a:rPr lang="fr-FR" sz="4800" dirty="0" smtClean="0"/>
              <a:t>Elle est journaliste.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837904" y="1898203"/>
            <a:ext cx="78045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Clr>
                <a:schemeClr val="tx1"/>
              </a:buClr>
              <a:buFont typeface="Calibri" panose="020F0502020204030204" pitchFamily="34" charset="0"/>
              <a:buChar char="̶"/>
            </a:pPr>
            <a:r>
              <a:rPr lang="fr-FR" sz="4800" dirty="0" smtClean="0">
                <a:solidFill>
                  <a:srgbClr val="FF3399"/>
                </a:solidFill>
              </a:rPr>
              <a:t>Elle</a:t>
            </a:r>
            <a:r>
              <a:rPr lang="fr-FR" sz="4800" dirty="0" smtClean="0"/>
              <a:t> est chant</a:t>
            </a:r>
            <a:r>
              <a:rPr lang="fr-FR" sz="4800" dirty="0" smtClean="0">
                <a:solidFill>
                  <a:srgbClr val="FF3399"/>
                </a:solidFill>
              </a:rPr>
              <a:t>euse</a:t>
            </a:r>
            <a:r>
              <a:rPr lang="fr-FR" sz="4800" dirty="0" smtClean="0"/>
              <a:t> ?</a:t>
            </a:r>
          </a:p>
        </p:txBody>
      </p:sp>
      <p:pic>
        <p:nvPicPr>
          <p:cNvPr id="2" name="150801_01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419771" y="2024290"/>
            <a:ext cx="609600" cy="609600"/>
          </a:xfrm>
          <a:prstGeom prst="rect">
            <a:avLst/>
          </a:prstGeom>
        </p:spPr>
      </p:pic>
      <p:pic>
        <p:nvPicPr>
          <p:cNvPr id="3" name="150801_019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419771" y="372739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29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890" y="625983"/>
            <a:ext cx="3817558" cy="5399997"/>
          </a:xfrm>
        </p:spPr>
      </p:pic>
      <p:sp>
        <p:nvSpPr>
          <p:cNvPr id="6" name="ZoneTexte 5"/>
          <p:cNvSpPr txBox="1"/>
          <p:nvPr/>
        </p:nvSpPr>
        <p:spPr>
          <a:xfrm>
            <a:off x="3837904" y="2810822"/>
            <a:ext cx="79076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Font typeface="Calibri" panose="020F0502020204030204" pitchFamily="34" charset="0"/>
              <a:buChar char="̶"/>
            </a:pPr>
            <a:r>
              <a:rPr lang="fr-FR" sz="4800" dirty="0" smtClean="0"/>
              <a:t>Non, il </a:t>
            </a:r>
            <a:r>
              <a:rPr lang="fr-FR" sz="4800" dirty="0">
                <a:solidFill>
                  <a:srgbClr val="7030A0"/>
                </a:solidFill>
              </a:rPr>
              <a:t>n’</a:t>
            </a:r>
            <a:r>
              <a:rPr lang="fr-FR" sz="4800" dirty="0"/>
              <a:t>est </a:t>
            </a:r>
            <a:r>
              <a:rPr lang="fr-FR" sz="4800" dirty="0">
                <a:solidFill>
                  <a:srgbClr val="7030A0"/>
                </a:solidFill>
              </a:rPr>
              <a:t>pas</a:t>
            </a:r>
            <a:r>
              <a:rPr lang="fr-FR" sz="4800" dirty="0"/>
              <a:t> professeur</a:t>
            </a:r>
            <a:r>
              <a:rPr lang="fr-FR" sz="4800" dirty="0" smtClean="0"/>
              <a:t>.</a:t>
            </a:r>
          </a:p>
          <a:p>
            <a:pPr indent="360000"/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</a:t>
            </a:r>
            <a:r>
              <a:rPr lang="fr-FR" sz="4800" dirty="0"/>
              <a:t>est étudiant.</a:t>
            </a:r>
            <a:endParaRPr lang="fr-FR" sz="4800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3837904" y="1898203"/>
            <a:ext cx="78045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Clr>
                <a:schemeClr val="tx1"/>
              </a:buClr>
              <a:buFont typeface="Calibri" panose="020F0502020204030204" pitchFamily="34" charset="0"/>
              <a:buChar char="̶"/>
            </a:pPr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est professeur ?</a:t>
            </a:r>
          </a:p>
        </p:txBody>
      </p:sp>
      <p:pic>
        <p:nvPicPr>
          <p:cNvPr id="2" name="150801_02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940800" y="2024290"/>
            <a:ext cx="609600" cy="609600"/>
          </a:xfrm>
          <a:prstGeom prst="rect">
            <a:avLst/>
          </a:prstGeom>
        </p:spPr>
      </p:pic>
      <p:pic>
        <p:nvPicPr>
          <p:cNvPr id="3" name="150801_021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940800" y="372739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21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890" y="625983"/>
            <a:ext cx="3817558" cy="5399997"/>
          </a:xfrm>
        </p:spPr>
      </p:pic>
      <p:sp>
        <p:nvSpPr>
          <p:cNvPr id="6" name="ZoneTexte 5"/>
          <p:cNvSpPr txBox="1"/>
          <p:nvPr/>
        </p:nvSpPr>
        <p:spPr>
          <a:xfrm>
            <a:off x="3837904" y="2810822"/>
            <a:ext cx="79076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Font typeface="Calibri" panose="020F0502020204030204" pitchFamily="34" charset="0"/>
              <a:buChar char="̶"/>
            </a:pPr>
            <a:r>
              <a:rPr lang="fr-FR" sz="4800" dirty="0" smtClean="0"/>
              <a:t>Non, elle </a:t>
            </a:r>
            <a:r>
              <a:rPr lang="fr-FR" sz="4800" dirty="0">
                <a:solidFill>
                  <a:srgbClr val="7030A0"/>
                </a:solidFill>
              </a:rPr>
              <a:t>n’</a:t>
            </a:r>
            <a:r>
              <a:rPr lang="fr-FR" sz="4800" dirty="0"/>
              <a:t>est </a:t>
            </a:r>
            <a:r>
              <a:rPr lang="fr-FR" sz="4800" dirty="0">
                <a:solidFill>
                  <a:srgbClr val="7030A0"/>
                </a:solidFill>
              </a:rPr>
              <a:t>pas</a:t>
            </a:r>
            <a:r>
              <a:rPr lang="fr-FR" sz="4800" dirty="0"/>
              <a:t> médecin</a:t>
            </a:r>
            <a:r>
              <a:rPr lang="fr-FR" sz="4800" dirty="0" smtClean="0"/>
              <a:t>.</a:t>
            </a:r>
          </a:p>
          <a:p>
            <a:pPr indent="360000"/>
            <a:r>
              <a:rPr lang="fr-FR" sz="4800" dirty="0" smtClean="0">
                <a:solidFill>
                  <a:srgbClr val="FF3399"/>
                </a:solidFill>
              </a:rPr>
              <a:t>Elle</a:t>
            </a:r>
            <a:r>
              <a:rPr lang="fr-FR" sz="4800" dirty="0" smtClean="0"/>
              <a:t> </a:t>
            </a:r>
            <a:r>
              <a:rPr lang="fr-FR" sz="4800" dirty="0"/>
              <a:t>est </a:t>
            </a:r>
            <a:r>
              <a:rPr lang="fr-FR" sz="4800" dirty="0" smtClean="0"/>
              <a:t>comédien</a:t>
            </a:r>
            <a:r>
              <a:rPr lang="fr-FR" sz="4800" dirty="0" smtClean="0">
                <a:solidFill>
                  <a:srgbClr val="FF3399"/>
                </a:solidFill>
              </a:rPr>
              <a:t>ne</a:t>
            </a:r>
            <a:r>
              <a:rPr lang="fr-FR" sz="4800" dirty="0" smtClean="0"/>
              <a:t>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837904" y="1898203"/>
            <a:ext cx="78045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Clr>
                <a:schemeClr val="tx1"/>
              </a:buClr>
              <a:buFont typeface="Calibri" panose="020F0502020204030204" pitchFamily="34" charset="0"/>
              <a:buChar char="̶"/>
            </a:pPr>
            <a:r>
              <a:rPr lang="fr-FR" sz="4800" dirty="0" smtClean="0">
                <a:solidFill>
                  <a:srgbClr val="FF3399"/>
                </a:solidFill>
              </a:rPr>
              <a:t>Elle</a:t>
            </a:r>
            <a:r>
              <a:rPr lang="fr-FR" sz="4800" dirty="0" smtClean="0"/>
              <a:t> </a:t>
            </a:r>
            <a:r>
              <a:rPr lang="fr-FR" sz="4800" dirty="0"/>
              <a:t>est médecin </a:t>
            </a:r>
            <a:r>
              <a:rPr lang="fr-FR" sz="4800" dirty="0" smtClean="0"/>
              <a:t>?</a:t>
            </a:r>
          </a:p>
        </p:txBody>
      </p:sp>
      <p:pic>
        <p:nvPicPr>
          <p:cNvPr id="2" name="150801_02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390743" y="2024290"/>
            <a:ext cx="609600" cy="609600"/>
          </a:xfrm>
          <a:prstGeom prst="rect">
            <a:avLst/>
          </a:prstGeom>
        </p:spPr>
      </p:pic>
      <p:pic>
        <p:nvPicPr>
          <p:cNvPr id="3" name="150801_02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390743" y="363530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50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890" y="625983"/>
            <a:ext cx="3817557" cy="5399997"/>
          </a:xfrm>
        </p:spPr>
      </p:pic>
      <p:sp>
        <p:nvSpPr>
          <p:cNvPr id="6" name="ZoneTexte 5"/>
          <p:cNvSpPr txBox="1"/>
          <p:nvPr/>
        </p:nvSpPr>
        <p:spPr>
          <a:xfrm>
            <a:off x="3837904" y="2810822"/>
            <a:ext cx="79076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Font typeface="Calibri" panose="020F0502020204030204" pitchFamily="34" charset="0"/>
              <a:buChar char="̶"/>
            </a:pPr>
            <a:r>
              <a:rPr lang="fr-FR" sz="4800" dirty="0" smtClean="0"/>
              <a:t>Non, il </a:t>
            </a:r>
            <a:r>
              <a:rPr lang="fr-FR" sz="4800" dirty="0">
                <a:solidFill>
                  <a:srgbClr val="7030A0"/>
                </a:solidFill>
              </a:rPr>
              <a:t>n’</a:t>
            </a:r>
            <a:r>
              <a:rPr lang="fr-FR" sz="4800" dirty="0"/>
              <a:t>est </a:t>
            </a:r>
            <a:r>
              <a:rPr lang="fr-FR" sz="4800" dirty="0">
                <a:solidFill>
                  <a:srgbClr val="7030A0"/>
                </a:solidFill>
              </a:rPr>
              <a:t>pas</a:t>
            </a:r>
            <a:r>
              <a:rPr lang="fr-FR" sz="4800" dirty="0"/>
              <a:t> étudiant</a:t>
            </a:r>
            <a:r>
              <a:rPr lang="fr-FR" sz="4800" dirty="0" smtClean="0"/>
              <a:t>.</a:t>
            </a:r>
          </a:p>
          <a:p>
            <a:pPr indent="360000"/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</a:t>
            </a:r>
            <a:r>
              <a:rPr lang="fr-FR" sz="4800" dirty="0"/>
              <a:t>est </a:t>
            </a:r>
            <a:r>
              <a:rPr lang="fr-FR" sz="4800" dirty="0" smtClean="0"/>
              <a:t>musicien.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837904" y="1898203"/>
            <a:ext cx="78045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Clr>
                <a:schemeClr val="tx1"/>
              </a:buClr>
              <a:buFont typeface="Calibri" panose="020F0502020204030204" pitchFamily="34" charset="0"/>
              <a:buChar char="̶"/>
            </a:pPr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est étudiant ?</a:t>
            </a:r>
          </a:p>
        </p:txBody>
      </p:sp>
      <p:pic>
        <p:nvPicPr>
          <p:cNvPr id="2" name="150801_02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461829" y="2024290"/>
            <a:ext cx="609600" cy="609600"/>
          </a:xfrm>
          <a:prstGeom prst="rect">
            <a:avLst/>
          </a:prstGeom>
        </p:spPr>
      </p:pic>
      <p:pic>
        <p:nvPicPr>
          <p:cNvPr id="3" name="150801_025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461829" y="362643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05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890" y="625983"/>
            <a:ext cx="3817557" cy="5399997"/>
          </a:xfrm>
        </p:spPr>
      </p:pic>
      <p:sp>
        <p:nvSpPr>
          <p:cNvPr id="6" name="ZoneTexte 5"/>
          <p:cNvSpPr txBox="1"/>
          <p:nvPr/>
        </p:nvSpPr>
        <p:spPr>
          <a:xfrm>
            <a:off x="3837904" y="2810822"/>
            <a:ext cx="79076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Font typeface="Calibri" panose="020F0502020204030204" pitchFamily="34" charset="0"/>
              <a:buChar char="̶"/>
            </a:pPr>
            <a:r>
              <a:rPr lang="fr-FR" sz="4800" dirty="0" smtClean="0"/>
              <a:t>Non, elle </a:t>
            </a:r>
            <a:r>
              <a:rPr lang="fr-FR" sz="4800" dirty="0">
                <a:solidFill>
                  <a:srgbClr val="7030A0"/>
                </a:solidFill>
              </a:rPr>
              <a:t>n’</a:t>
            </a:r>
            <a:r>
              <a:rPr lang="fr-FR" sz="4800" dirty="0"/>
              <a:t>est </a:t>
            </a:r>
            <a:r>
              <a:rPr lang="fr-FR" sz="4800" dirty="0">
                <a:solidFill>
                  <a:srgbClr val="7030A0"/>
                </a:solidFill>
              </a:rPr>
              <a:t>pas</a:t>
            </a:r>
            <a:r>
              <a:rPr lang="fr-FR" sz="4800" dirty="0"/>
              <a:t> chanteuse</a:t>
            </a:r>
            <a:r>
              <a:rPr lang="fr-FR" sz="4800" dirty="0" smtClean="0"/>
              <a:t>.</a:t>
            </a:r>
          </a:p>
          <a:p>
            <a:pPr indent="360000"/>
            <a:r>
              <a:rPr lang="fr-FR" sz="4800" dirty="0" smtClean="0">
                <a:solidFill>
                  <a:srgbClr val="FF3399"/>
                </a:solidFill>
              </a:rPr>
              <a:t>Elle</a:t>
            </a:r>
            <a:r>
              <a:rPr lang="fr-FR" sz="4800" dirty="0" smtClean="0"/>
              <a:t> est serv</a:t>
            </a:r>
            <a:r>
              <a:rPr lang="fr-FR" sz="4800" dirty="0" smtClean="0">
                <a:solidFill>
                  <a:srgbClr val="FF3399"/>
                </a:solidFill>
              </a:rPr>
              <a:t>euse</a:t>
            </a:r>
            <a:r>
              <a:rPr lang="fr-FR" sz="4800" dirty="0" smtClean="0"/>
              <a:t>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837904" y="1898203"/>
            <a:ext cx="78045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Clr>
                <a:schemeClr val="tx1"/>
              </a:buClr>
              <a:buFont typeface="Calibri" panose="020F0502020204030204" pitchFamily="34" charset="0"/>
              <a:buChar char="̶"/>
            </a:pPr>
            <a:r>
              <a:rPr lang="fr-FR" sz="4800" dirty="0" smtClean="0">
                <a:solidFill>
                  <a:srgbClr val="FF3399"/>
                </a:solidFill>
              </a:rPr>
              <a:t>Elle</a:t>
            </a:r>
            <a:r>
              <a:rPr lang="fr-FR" sz="4800" dirty="0" smtClean="0"/>
              <a:t> </a:t>
            </a:r>
            <a:r>
              <a:rPr lang="fr-FR" sz="4800" dirty="0"/>
              <a:t>est </a:t>
            </a:r>
            <a:r>
              <a:rPr lang="fr-FR" sz="4800" dirty="0" smtClean="0"/>
              <a:t>chant</a:t>
            </a:r>
            <a:r>
              <a:rPr lang="fr-FR" sz="4800" dirty="0" smtClean="0">
                <a:solidFill>
                  <a:srgbClr val="FF3399"/>
                </a:solidFill>
              </a:rPr>
              <a:t>euse</a:t>
            </a:r>
            <a:r>
              <a:rPr lang="fr-FR" sz="4800" dirty="0" smtClean="0"/>
              <a:t> ?</a:t>
            </a:r>
          </a:p>
        </p:txBody>
      </p:sp>
      <p:pic>
        <p:nvPicPr>
          <p:cNvPr id="2" name="150801_02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666514" y="2024290"/>
            <a:ext cx="609600" cy="609600"/>
          </a:xfrm>
          <a:prstGeom prst="rect">
            <a:avLst/>
          </a:prstGeom>
        </p:spPr>
      </p:pic>
      <p:pic>
        <p:nvPicPr>
          <p:cNvPr id="3" name="150801_027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666514" y="359565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51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890" y="625984"/>
            <a:ext cx="3817557" cy="5399995"/>
          </a:xfrm>
        </p:spPr>
      </p:pic>
      <p:sp>
        <p:nvSpPr>
          <p:cNvPr id="6" name="ZoneTexte 5"/>
          <p:cNvSpPr txBox="1"/>
          <p:nvPr/>
        </p:nvSpPr>
        <p:spPr>
          <a:xfrm>
            <a:off x="3837904" y="2810822"/>
            <a:ext cx="79076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Font typeface="Calibri" panose="020F0502020204030204" pitchFamily="34" charset="0"/>
              <a:buChar char="̶"/>
            </a:pPr>
            <a:r>
              <a:rPr lang="fr-FR" sz="4800" dirty="0" smtClean="0"/>
              <a:t>Non, il </a:t>
            </a:r>
            <a:r>
              <a:rPr lang="fr-FR" sz="4800" dirty="0">
                <a:solidFill>
                  <a:srgbClr val="7030A0"/>
                </a:solidFill>
              </a:rPr>
              <a:t>n’</a:t>
            </a:r>
            <a:r>
              <a:rPr lang="fr-FR" sz="4800" dirty="0"/>
              <a:t>est </a:t>
            </a:r>
            <a:r>
              <a:rPr lang="fr-FR" sz="4800" dirty="0">
                <a:solidFill>
                  <a:srgbClr val="7030A0"/>
                </a:solidFill>
              </a:rPr>
              <a:t>pas</a:t>
            </a:r>
            <a:r>
              <a:rPr lang="fr-FR" sz="4800" dirty="0"/>
              <a:t> musicien.</a:t>
            </a:r>
            <a:endParaRPr lang="fr-FR" sz="4800" dirty="0" smtClean="0"/>
          </a:p>
          <a:p>
            <a:pPr indent="360000"/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</a:t>
            </a:r>
            <a:r>
              <a:rPr lang="fr-FR" sz="4800" dirty="0"/>
              <a:t>est </a:t>
            </a:r>
            <a:r>
              <a:rPr lang="fr-FR" sz="4800" dirty="0" smtClean="0"/>
              <a:t>professeur.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837904" y="1898203"/>
            <a:ext cx="78045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Clr>
                <a:schemeClr val="tx1"/>
              </a:buClr>
              <a:buFont typeface="Calibri" panose="020F0502020204030204" pitchFamily="34" charset="0"/>
              <a:buChar char="̶"/>
            </a:pPr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est musicien ?</a:t>
            </a:r>
          </a:p>
        </p:txBody>
      </p:sp>
      <p:pic>
        <p:nvPicPr>
          <p:cNvPr id="2" name="150801_02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708572" y="2024290"/>
            <a:ext cx="609600" cy="609600"/>
          </a:xfrm>
          <a:prstGeom prst="rect">
            <a:avLst/>
          </a:prstGeom>
        </p:spPr>
      </p:pic>
      <p:pic>
        <p:nvPicPr>
          <p:cNvPr id="5" name="150801_029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708572" y="37273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18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890" y="625984"/>
            <a:ext cx="3817556" cy="5399995"/>
          </a:xfrm>
        </p:spPr>
      </p:pic>
      <p:sp>
        <p:nvSpPr>
          <p:cNvPr id="6" name="ZoneTexte 5"/>
          <p:cNvSpPr txBox="1"/>
          <p:nvPr/>
        </p:nvSpPr>
        <p:spPr>
          <a:xfrm>
            <a:off x="3837904" y="2810822"/>
            <a:ext cx="79076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Font typeface="Calibri" panose="020F0502020204030204" pitchFamily="34" charset="0"/>
              <a:buChar char="̶"/>
            </a:pPr>
            <a:r>
              <a:rPr lang="fr-FR" sz="4800" dirty="0" smtClean="0"/>
              <a:t>Non, il </a:t>
            </a:r>
            <a:r>
              <a:rPr lang="fr-FR" sz="4800" dirty="0">
                <a:solidFill>
                  <a:srgbClr val="7030A0"/>
                </a:solidFill>
              </a:rPr>
              <a:t>n’</a:t>
            </a:r>
            <a:r>
              <a:rPr lang="fr-FR" sz="4800" dirty="0"/>
              <a:t>est </a:t>
            </a:r>
            <a:r>
              <a:rPr lang="fr-FR" sz="4800" dirty="0">
                <a:solidFill>
                  <a:srgbClr val="7030A0"/>
                </a:solidFill>
              </a:rPr>
              <a:t>pas</a:t>
            </a:r>
            <a:r>
              <a:rPr lang="fr-FR" sz="4800" dirty="0"/>
              <a:t> comédien</a:t>
            </a:r>
            <a:r>
              <a:rPr lang="fr-FR" sz="4800" dirty="0" smtClean="0"/>
              <a:t>.</a:t>
            </a:r>
          </a:p>
          <a:p>
            <a:pPr indent="360000"/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est médecin.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837904" y="1898203"/>
            <a:ext cx="78045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buClr>
                <a:schemeClr val="tx1"/>
              </a:buClr>
              <a:buFont typeface="Calibri" panose="020F0502020204030204" pitchFamily="34" charset="0"/>
              <a:buChar char="̶"/>
            </a:pPr>
            <a:r>
              <a:rPr lang="fr-FR" sz="4800" dirty="0" smtClean="0">
                <a:solidFill>
                  <a:srgbClr val="0070C0"/>
                </a:solidFill>
              </a:rPr>
              <a:t>Il</a:t>
            </a:r>
            <a:r>
              <a:rPr lang="fr-FR" sz="4800" dirty="0" smtClean="0"/>
              <a:t> est comédien ?</a:t>
            </a:r>
          </a:p>
        </p:txBody>
      </p:sp>
      <p:pic>
        <p:nvPicPr>
          <p:cNvPr id="2" name="150801_03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781143" y="2024290"/>
            <a:ext cx="609600" cy="609600"/>
          </a:xfrm>
          <a:prstGeom prst="rect">
            <a:avLst/>
          </a:prstGeom>
        </p:spPr>
      </p:pic>
      <p:pic>
        <p:nvPicPr>
          <p:cNvPr id="3" name="150801_031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781143" y="362643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35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numSld="999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251</Words>
  <Application>Microsoft Office PowerPoint</Application>
  <PresentationFormat>Grand écran</PresentationFormat>
  <Paragraphs>50</Paragraphs>
  <Slides>18</Slides>
  <Notes>0</Notes>
  <HiddenSlides>0</HiddenSlides>
  <MMClips>32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Emmanuel ANTIER</dc:creator>
  <cp:lastModifiedBy>Emmanuel ANTIER</cp:lastModifiedBy>
  <cp:revision>40</cp:revision>
  <dcterms:created xsi:type="dcterms:W3CDTF">2015-06-13T01:07:16Z</dcterms:created>
  <dcterms:modified xsi:type="dcterms:W3CDTF">2015-09-01T09:00:21Z</dcterms:modified>
  <cp:contentStatus/>
</cp:coreProperties>
</file>