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3" r:id="rId6"/>
    <p:sldId id="272" r:id="rId7"/>
    <p:sldId id="273" r:id="rId8"/>
    <p:sldId id="278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b6BvZR6ayN806AtlaEjKpg==" hashData="Nf2dcCE+JH62DmyG8QaeT6C5cCh4ycDNl6KLPJPddkmfJ9VQM6HEiSn8RwynTD5P2oC7YmrjmkRFh5drmEopAw=="/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485" autoAdjust="0"/>
    <p:restoredTop sz="94660"/>
  </p:normalViewPr>
  <p:slideViewPr>
    <p:cSldViewPr snapToGrid="0">
      <p:cViewPr varScale="1">
        <p:scale>
          <a:sx n="74" d="100"/>
          <a:sy n="74" d="100"/>
        </p:scale>
        <p:origin x="1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7281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5521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621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153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3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4632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480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6874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9522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3606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180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4410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3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3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3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3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3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/>
        </p:nvSpPr>
        <p:spPr>
          <a:xfrm>
            <a:off x="1712890" y="942975"/>
            <a:ext cx="8757634" cy="4972050"/>
          </a:xfrm>
          <a:prstGeom prst="roundRect">
            <a:avLst/>
          </a:prstGeom>
          <a:solidFill>
            <a:schemeClr val="accent1"/>
          </a:solidFill>
        </p:spPr>
        <p:txBody>
          <a:bodyPr vert="horz" wrap="none" lIns="91440" tIns="360000" rIns="91440" bIns="32400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t">
              <a:spcBef>
                <a:spcPts val="3600"/>
              </a:spcBef>
              <a:spcAft>
                <a:spcPts val="3600"/>
              </a:spcAft>
            </a:pPr>
            <a:r>
              <a:rPr lang="fr-FR" sz="24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Emmanuel ANTIER, Junko MIKAMI, Michel SAGAZ</a:t>
            </a:r>
            <a:r>
              <a:rPr lang="fr-FR" sz="115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/>
            </a:r>
            <a:br>
              <a:rPr lang="fr-FR" sz="115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</a:br>
            <a:r>
              <a:rPr lang="fr-FR" sz="166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FLASH!</a:t>
            </a:r>
            <a:r>
              <a:rPr lang="fr-FR" sz="138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/>
            </a:r>
            <a:br>
              <a:rPr lang="fr-FR" sz="138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</a:br>
            <a:r>
              <a:rPr lang="fr-FR" b="1" dirty="0" smtClean="0">
                <a:solidFill>
                  <a:srgbClr val="FFC0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Leçon 4 – Exercice </a:t>
            </a:r>
            <a:r>
              <a:rPr lang="fr-FR" b="1" dirty="0" smtClean="0">
                <a:solidFill>
                  <a:srgbClr val="FFC0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3, p. 27</a:t>
            </a:r>
            <a:endParaRPr lang="fr-FR" sz="8000" b="1" dirty="0">
              <a:solidFill>
                <a:srgbClr val="FFC000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0843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401682" y="-92435"/>
            <a:ext cx="3817559" cy="5399998"/>
          </a:xfr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484756" y="-92435"/>
            <a:ext cx="3817559" cy="54000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888642" y="4584878"/>
            <a:ext cx="9723550" cy="1641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fr-FR" sz="6000" dirty="0" smtClean="0"/>
              <a:t>J’aime bien </a:t>
            </a:r>
            <a:r>
              <a:rPr lang="fr-FR" sz="6000" dirty="0" smtClean="0">
                <a:solidFill>
                  <a:srgbClr val="FF3399"/>
                </a:solidFill>
              </a:rPr>
              <a:t>la ville</a:t>
            </a:r>
            <a:r>
              <a:rPr lang="fr-FR" sz="6000" dirty="0" smtClean="0"/>
              <a:t>, </a:t>
            </a:r>
          </a:p>
          <a:p>
            <a:pPr algn="ctr">
              <a:lnSpc>
                <a:spcPts val="6000"/>
              </a:lnSpc>
            </a:pPr>
            <a:r>
              <a:rPr lang="fr-FR" sz="6000" dirty="0" smtClean="0"/>
              <a:t>mais je préfère </a:t>
            </a:r>
            <a:r>
              <a:rPr lang="fr-FR" sz="6000" dirty="0" smtClean="0">
                <a:solidFill>
                  <a:srgbClr val="FF3399"/>
                </a:solidFill>
              </a:rPr>
              <a:t>la campagne</a:t>
            </a:r>
            <a:r>
              <a:rPr lang="fr-FR" sz="6000" dirty="0" smtClean="0"/>
              <a:t>.</a:t>
            </a:r>
          </a:p>
        </p:txBody>
      </p:sp>
      <p:pic>
        <p:nvPicPr>
          <p:cNvPr id="2" name="150801_050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888901" y="469542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722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311529" y="-92435"/>
            <a:ext cx="3817558" cy="5399998"/>
          </a:xfr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6578" y="384082"/>
            <a:ext cx="3671973" cy="50400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056068" y="4559120"/>
            <a:ext cx="9684912" cy="1641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fr-FR" sz="6000" dirty="0"/>
              <a:t>J’aime bien </a:t>
            </a:r>
            <a:r>
              <a:rPr lang="fr-FR" sz="6000" dirty="0" smtClean="0">
                <a:solidFill>
                  <a:srgbClr val="0070C0"/>
                </a:solidFill>
              </a:rPr>
              <a:t>le théâtre</a:t>
            </a:r>
            <a:r>
              <a:rPr lang="fr-FR" sz="6000" dirty="0" smtClean="0"/>
              <a:t>, </a:t>
            </a:r>
            <a:endParaRPr lang="fr-FR" sz="6000" dirty="0"/>
          </a:p>
          <a:p>
            <a:pPr algn="ctr">
              <a:lnSpc>
                <a:spcPts val="6000"/>
              </a:lnSpc>
            </a:pPr>
            <a:r>
              <a:rPr lang="fr-FR" sz="6000" dirty="0"/>
              <a:t>mais je préfère </a:t>
            </a:r>
            <a:r>
              <a:rPr lang="fr-FR" sz="6000" dirty="0" smtClean="0">
                <a:solidFill>
                  <a:srgbClr val="0070C0"/>
                </a:solidFill>
              </a:rPr>
              <a:t>le cinéma</a:t>
            </a:r>
            <a:r>
              <a:rPr lang="fr-FR" sz="6000" dirty="0" smtClean="0"/>
              <a:t>.</a:t>
            </a:r>
            <a:endParaRPr lang="fr-FR" sz="6000" dirty="0"/>
          </a:p>
        </p:txBody>
      </p:sp>
      <p:pic>
        <p:nvPicPr>
          <p:cNvPr id="3" name="150801_05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554051" y="465678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830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9348" y="358327"/>
            <a:ext cx="3563056" cy="5040000"/>
          </a:xfr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2184" y="358327"/>
            <a:ext cx="3563055" cy="50400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876838" y="4362807"/>
            <a:ext cx="9684912" cy="1641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fr-FR" sz="6000" dirty="0"/>
              <a:t>J’aime bien </a:t>
            </a:r>
            <a:r>
              <a:rPr lang="fr-FR" sz="6000" dirty="0" smtClean="0">
                <a:solidFill>
                  <a:srgbClr val="FF3399"/>
                </a:solidFill>
              </a:rPr>
              <a:t>la peinture</a:t>
            </a:r>
            <a:r>
              <a:rPr lang="fr-FR" sz="6000" dirty="0" smtClean="0"/>
              <a:t>, </a:t>
            </a:r>
            <a:endParaRPr lang="fr-FR" sz="6000" dirty="0"/>
          </a:p>
          <a:p>
            <a:pPr algn="ctr">
              <a:lnSpc>
                <a:spcPts val="6000"/>
              </a:lnSpc>
            </a:pPr>
            <a:r>
              <a:rPr lang="fr-FR" sz="6000" dirty="0"/>
              <a:t>mais je préfère </a:t>
            </a:r>
            <a:r>
              <a:rPr lang="fr-FR" sz="6000" dirty="0" smtClean="0">
                <a:solidFill>
                  <a:srgbClr val="FF3399"/>
                </a:solidFill>
              </a:rPr>
              <a:t>la littérature</a:t>
            </a:r>
            <a:r>
              <a:rPr lang="fr-FR" sz="6000" dirty="0" smtClean="0"/>
              <a:t>.</a:t>
            </a:r>
            <a:endParaRPr lang="fr-FR" sz="6000" dirty="0"/>
          </a:p>
        </p:txBody>
      </p:sp>
      <p:pic>
        <p:nvPicPr>
          <p:cNvPr id="3" name="150801_05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219200" y="436280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864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1529" y="255298"/>
            <a:ext cx="3563059" cy="5040000"/>
          </a:xfr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4909" y="255298"/>
            <a:ext cx="3563060" cy="504000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1161275" y="4674315"/>
            <a:ext cx="9684912" cy="1641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fr-FR" sz="6000" dirty="0"/>
              <a:t>J’aime bien </a:t>
            </a:r>
            <a:r>
              <a:rPr lang="fr-FR" sz="6000" dirty="0" smtClean="0">
                <a:solidFill>
                  <a:srgbClr val="0070C0"/>
                </a:solidFill>
              </a:rPr>
              <a:t>le baseball</a:t>
            </a:r>
            <a:r>
              <a:rPr lang="fr-FR" sz="6000" dirty="0" smtClean="0"/>
              <a:t>, </a:t>
            </a:r>
            <a:endParaRPr lang="fr-FR" sz="6000" dirty="0"/>
          </a:p>
          <a:p>
            <a:pPr algn="ctr">
              <a:lnSpc>
                <a:spcPts val="6000"/>
              </a:lnSpc>
            </a:pPr>
            <a:r>
              <a:rPr lang="fr-FR" sz="6000" dirty="0"/>
              <a:t>mais je préfère </a:t>
            </a:r>
            <a:r>
              <a:rPr lang="fr-FR" sz="6000" dirty="0" smtClean="0">
                <a:solidFill>
                  <a:srgbClr val="0070C0"/>
                </a:solidFill>
              </a:rPr>
              <a:t>le football</a:t>
            </a:r>
            <a:r>
              <a:rPr lang="fr-FR" sz="6000" dirty="0" smtClean="0"/>
              <a:t>.</a:t>
            </a:r>
            <a:endParaRPr lang="fr-FR" sz="6000" dirty="0"/>
          </a:p>
        </p:txBody>
      </p:sp>
      <p:pic>
        <p:nvPicPr>
          <p:cNvPr id="6" name="150801_05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593954" y="468569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765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1529" y="229541"/>
            <a:ext cx="3563056" cy="5040000"/>
          </a:xfr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4909" y="229540"/>
            <a:ext cx="3563055" cy="50400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876838" y="4648169"/>
            <a:ext cx="9825506" cy="1641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fr-FR" sz="6000" dirty="0"/>
              <a:t>J’aime bien </a:t>
            </a:r>
            <a:r>
              <a:rPr lang="fr-FR" sz="6000" dirty="0">
                <a:solidFill>
                  <a:srgbClr val="FF3399"/>
                </a:solidFill>
              </a:rPr>
              <a:t>la </a:t>
            </a:r>
            <a:r>
              <a:rPr lang="fr-FR" sz="6000" dirty="0" smtClean="0">
                <a:solidFill>
                  <a:srgbClr val="FF3399"/>
                </a:solidFill>
              </a:rPr>
              <a:t>natation</a:t>
            </a:r>
            <a:r>
              <a:rPr lang="fr-FR" sz="6000" dirty="0" smtClean="0"/>
              <a:t>, </a:t>
            </a:r>
            <a:endParaRPr lang="fr-FR" sz="6000" dirty="0"/>
          </a:p>
          <a:p>
            <a:pPr algn="ctr">
              <a:lnSpc>
                <a:spcPts val="6000"/>
              </a:lnSpc>
            </a:pPr>
            <a:r>
              <a:rPr lang="fr-FR" sz="6000" dirty="0"/>
              <a:t>mais je préfère </a:t>
            </a:r>
            <a:r>
              <a:rPr lang="fr-FR" sz="6000" dirty="0" smtClean="0">
                <a:solidFill>
                  <a:srgbClr val="0070C0"/>
                </a:solidFill>
              </a:rPr>
              <a:t>le ski</a:t>
            </a:r>
            <a:r>
              <a:rPr lang="fr-FR" sz="6000" dirty="0" smtClean="0"/>
              <a:t>.</a:t>
            </a:r>
            <a:endParaRPr lang="fr-FR" sz="6000" dirty="0"/>
          </a:p>
        </p:txBody>
      </p:sp>
      <p:pic>
        <p:nvPicPr>
          <p:cNvPr id="8" name="150801_05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504013" y="468569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329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1529" y="229541"/>
            <a:ext cx="3563056" cy="5040000"/>
          </a:xfr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4909" y="229541"/>
            <a:ext cx="3563056" cy="50400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876838" y="4571631"/>
            <a:ext cx="9825506" cy="1641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fr-FR" sz="6000" dirty="0"/>
              <a:t>J’aime bien </a:t>
            </a:r>
            <a:r>
              <a:rPr lang="fr-FR" sz="6000" dirty="0">
                <a:solidFill>
                  <a:srgbClr val="0070C0"/>
                </a:solidFill>
              </a:rPr>
              <a:t>le </a:t>
            </a:r>
            <a:r>
              <a:rPr lang="fr-FR" sz="6000" dirty="0" smtClean="0">
                <a:solidFill>
                  <a:srgbClr val="0070C0"/>
                </a:solidFill>
              </a:rPr>
              <a:t>judo</a:t>
            </a:r>
            <a:r>
              <a:rPr lang="fr-FR" sz="6000" dirty="0" smtClean="0"/>
              <a:t>, </a:t>
            </a:r>
            <a:endParaRPr lang="fr-FR" sz="6000" dirty="0"/>
          </a:p>
          <a:p>
            <a:pPr algn="ctr">
              <a:lnSpc>
                <a:spcPts val="6000"/>
              </a:lnSpc>
            </a:pPr>
            <a:r>
              <a:rPr lang="fr-FR" sz="6000" dirty="0"/>
              <a:t>mais je préfère </a:t>
            </a:r>
            <a:r>
              <a:rPr lang="fr-FR" sz="6000" dirty="0" smtClean="0">
                <a:solidFill>
                  <a:srgbClr val="0070C0"/>
                </a:solidFill>
              </a:rPr>
              <a:t>le tennis</a:t>
            </a:r>
            <a:r>
              <a:rPr lang="fr-FR" sz="6000" dirty="0" smtClean="0"/>
              <a:t>.</a:t>
            </a:r>
            <a:endParaRPr lang="fr-FR" sz="6000" dirty="0"/>
          </a:p>
        </p:txBody>
      </p:sp>
      <p:pic>
        <p:nvPicPr>
          <p:cNvPr id="3" name="150801_05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923738" y="465994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845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/>
        </p:nvSpPr>
        <p:spPr>
          <a:xfrm>
            <a:off x="1277463" y="942975"/>
            <a:ext cx="9405053" cy="4972050"/>
          </a:xfrm>
          <a:prstGeom prst="roundRect">
            <a:avLst/>
          </a:prstGeom>
          <a:solidFill>
            <a:schemeClr val="accent1"/>
          </a:solidFill>
        </p:spPr>
        <p:txBody>
          <a:bodyPr vert="horz" wrap="none" lIns="91440" tIns="360000" rIns="91440" bIns="32400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t">
              <a:spcBef>
                <a:spcPts val="3600"/>
              </a:spcBef>
              <a:spcAft>
                <a:spcPts val="3600"/>
              </a:spcAft>
            </a:pPr>
            <a:r>
              <a:rPr lang="fr-FR" sz="13800" b="1" dirty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À</a:t>
            </a:r>
            <a:r>
              <a:rPr lang="fr-FR" sz="138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 BIENTÔT !</a:t>
            </a:r>
            <a:endParaRPr lang="fr-FR" sz="8000" b="1" dirty="0">
              <a:solidFill>
                <a:srgbClr val="FFC000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52092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77</Words>
  <Application>Microsoft Office PowerPoint</Application>
  <PresentationFormat>Grand écran</PresentationFormat>
  <Paragraphs>14</Paragraphs>
  <Slides>8</Slides>
  <Notes>0</Notes>
  <HiddenSlides>0</HiddenSlides>
  <MMClips>6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Emmanuel ANTIER</dc:creator>
  <cp:lastModifiedBy>Emmanuel ANTIER</cp:lastModifiedBy>
  <cp:revision>21</cp:revision>
  <dcterms:created xsi:type="dcterms:W3CDTF">2015-06-13T01:07:16Z</dcterms:created>
  <dcterms:modified xsi:type="dcterms:W3CDTF">2015-09-01T07:53:07Z</dcterms:modified>
  <cp:contentStatus/>
</cp:coreProperties>
</file>