
<file path=[Content_Types].xml><?xml version="1.0" encoding="utf-8"?>
<Types xmlns="http://schemas.openxmlformats.org/package/2006/content-types">
  <Default Extension="png" ContentType="image/png"/>
  <Default Extension="MP3" ContentType="audio/mpe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5" r:id="rId10"/>
    <p:sldId id="263" r:id="rId11"/>
    <p:sldId id="268" r:id="rId12"/>
    <p:sldId id="269" r:id="rId13"/>
    <p:sldId id="270" r:id="rId14"/>
    <p:sldId id="273" r:id="rId15"/>
  </p:sldIdLst>
  <p:sldSz cx="6858000" cy="9144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eJ3vCXMeuKhuxK5YE7/4gQ==" hashData="KHwSBTB3G1C4nzKIsYvEnvcFZ1OwEC23/rGJmGcwu7CnzlWm9dNM0zyhT/hV0+mJ2F739q56oTq/BerEasYwvg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 varScale="1">
        <p:scale>
          <a:sx n="56" d="100"/>
          <a:sy n="56" d="100"/>
        </p:scale>
        <p:origin x="16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73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35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33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93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45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498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44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108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37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368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09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448BE-C666-439A-813F-BC3F560FF1E2}" type="datetimeFigureOut">
              <a:rPr lang="fr-FR" smtClean="0"/>
              <a:t>04/02/2016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83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18.m4a"/><Relationship Id="rId7" Type="http://schemas.openxmlformats.org/officeDocument/2006/relationships/image" Target="../media/image1.jpe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4a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0.m4a"/><Relationship Id="rId7" Type="http://schemas.openxmlformats.org/officeDocument/2006/relationships/slideLayout" Target="../slideLayouts/slideLayout2.xml"/><Relationship Id="rId2" Type="http://schemas.microsoft.com/office/2007/relationships/media" Target="../media/media19.MP3"/><Relationship Id="rId1" Type="http://schemas.openxmlformats.org/officeDocument/2006/relationships/audio" Target="NULL" TargetMode="External"/><Relationship Id="rId6" Type="http://schemas.openxmlformats.org/officeDocument/2006/relationships/audio" Target="../media/media21.m4a"/><Relationship Id="rId5" Type="http://schemas.microsoft.com/office/2007/relationships/media" Target="../media/media21.m4a"/><Relationship Id="rId10" Type="http://schemas.openxmlformats.org/officeDocument/2006/relationships/image" Target="../media/image2.jpeg"/><Relationship Id="rId4" Type="http://schemas.openxmlformats.org/officeDocument/2006/relationships/audio" Target="../media/media20.m4a"/><Relationship Id="rId9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3.m4a"/><Relationship Id="rId7" Type="http://schemas.openxmlformats.org/officeDocument/2006/relationships/slideLayout" Target="../slideLayouts/slideLayout2.xml"/><Relationship Id="rId2" Type="http://schemas.microsoft.com/office/2007/relationships/media" Target="../media/media22.MP3"/><Relationship Id="rId1" Type="http://schemas.openxmlformats.org/officeDocument/2006/relationships/audio" Target="NULL" TargetMode="External"/><Relationship Id="rId6" Type="http://schemas.openxmlformats.org/officeDocument/2006/relationships/audio" Target="../media/media24.m4a"/><Relationship Id="rId5" Type="http://schemas.microsoft.com/office/2007/relationships/media" Target="../media/media24.m4a"/><Relationship Id="rId10" Type="http://schemas.openxmlformats.org/officeDocument/2006/relationships/image" Target="../media/image2.jpeg"/><Relationship Id="rId4" Type="http://schemas.openxmlformats.org/officeDocument/2006/relationships/audio" Target="../media/media23.m4a"/><Relationship Id="rId9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6.m4a"/><Relationship Id="rId7" Type="http://schemas.openxmlformats.org/officeDocument/2006/relationships/slideLayout" Target="../slideLayouts/slideLayout2.xml"/><Relationship Id="rId2" Type="http://schemas.microsoft.com/office/2007/relationships/media" Target="../media/media25.MP3"/><Relationship Id="rId1" Type="http://schemas.openxmlformats.org/officeDocument/2006/relationships/audio" Target="NULL" TargetMode="External"/><Relationship Id="rId6" Type="http://schemas.openxmlformats.org/officeDocument/2006/relationships/audio" Target="../media/media27.m4a"/><Relationship Id="rId5" Type="http://schemas.microsoft.com/office/2007/relationships/media" Target="../media/media27.m4a"/><Relationship Id="rId10" Type="http://schemas.openxmlformats.org/officeDocument/2006/relationships/image" Target="../media/image2.jpeg"/><Relationship Id="rId4" Type="http://schemas.openxmlformats.org/officeDocument/2006/relationships/audio" Target="../media/media26.m4a"/><Relationship Id="rId9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4a"/><Relationship Id="rId7" Type="http://schemas.openxmlformats.org/officeDocument/2006/relationships/image" Target="../media/image2.jpe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4a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4.m4a"/><Relationship Id="rId7" Type="http://schemas.openxmlformats.org/officeDocument/2006/relationships/image" Target="../media/image1.jpe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4a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6.m4a"/><Relationship Id="rId7" Type="http://schemas.openxmlformats.org/officeDocument/2006/relationships/image" Target="../media/image1.jpe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4a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8.m4a"/><Relationship Id="rId7" Type="http://schemas.openxmlformats.org/officeDocument/2006/relationships/image" Target="../media/image4.jpe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4a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10.m4a"/><Relationship Id="rId7" Type="http://schemas.openxmlformats.org/officeDocument/2006/relationships/image" Target="../media/image1.jpe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4a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12.m4a"/><Relationship Id="rId7" Type="http://schemas.openxmlformats.org/officeDocument/2006/relationships/image" Target="../media/image1.jpeg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4a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14.m4a"/><Relationship Id="rId7" Type="http://schemas.openxmlformats.org/officeDocument/2006/relationships/image" Target="../media/image1.jpe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4a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16.m4a"/><Relationship Id="rId7" Type="http://schemas.openxmlformats.org/officeDocument/2006/relationships/image" Target="../media/image1.jpe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6045" y="431319"/>
            <a:ext cx="6366295" cy="8264106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162560" tIns="360000" rIns="162560" bIns="324000" rtlCol="0" anchor="ctr" anchorCtr="1">
            <a:noAutofit/>
          </a:bodyPr>
          <a:lstStyle/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9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</a:t>
            </a:r>
            <a:r>
              <a:rPr lang="fr-FR" sz="19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SAGAZ</a:t>
            </a:r>
            <a:r>
              <a:rPr lang="fr-FR" sz="19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9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!</a:t>
            </a:r>
            <a:r>
              <a:rPr lang="fr-FR" sz="115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7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3</a:t>
            </a:r>
            <a:r>
              <a:rPr lang="fr-FR" sz="72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72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7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Exercice 3, p.23</a:t>
            </a:r>
            <a:endParaRPr lang="fr-FR" sz="80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504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150802_018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6182">
            <a:off x="881383" y="7769534"/>
            <a:ext cx="1502398" cy="723781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2258552" y="7321591"/>
            <a:ext cx="556862" cy="360000"/>
          </a:xfrm>
          <a:prstGeom prst="roundRect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  <p:pic>
        <p:nvPicPr>
          <p:cNvPr id="9" name="150802_019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78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60204_00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64" end="1443.1875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150802_020">
            <a:hlinkClick r:id="" action="ppaction://media"/>
          </p:cNvPr>
          <p:cNvPicPr>
            <a:picLocks noGrp="1" noChangeAspect="1"/>
          </p:cNvPicPr>
          <p:nvPr>
            <p:ph idx="1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5246">
            <a:off x="883793" y="5521974"/>
            <a:ext cx="1502398" cy="723781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2337757" y="5173748"/>
            <a:ext cx="864000" cy="324000"/>
          </a:xfrm>
          <a:prstGeom prst="roundRect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  <p:pic>
        <p:nvPicPr>
          <p:cNvPr id="8" name="150802_021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3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60204_00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47" end="744.75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150802_022">
            <a:hlinkClick r:id="" action="ppaction://media"/>
          </p:cNvPr>
          <p:cNvPicPr>
            <a:picLocks noGrp="1" noChangeAspect="1"/>
          </p:cNvPicPr>
          <p:nvPr>
            <p:ph idx="1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5246">
            <a:off x="941906" y="3049288"/>
            <a:ext cx="1502398" cy="723781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2393589" y="2725716"/>
            <a:ext cx="864000" cy="324000"/>
          </a:xfrm>
          <a:prstGeom prst="roundRect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  <p:pic>
        <p:nvPicPr>
          <p:cNvPr id="8" name="150802_02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21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60204_00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41" end="1257.0625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150802_024">
            <a:hlinkClick r:id="" action="ppaction://media"/>
          </p:cNvPr>
          <p:cNvPicPr>
            <a:picLocks noGrp="1" noChangeAspect="1"/>
          </p:cNvPicPr>
          <p:nvPr>
            <p:ph idx="1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5246">
            <a:off x="3521403" y="5492322"/>
            <a:ext cx="1502398" cy="723781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4971613" y="5169005"/>
            <a:ext cx="900000" cy="324000"/>
          </a:xfrm>
          <a:prstGeom prst="roundRect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  <p:pic>
        <p:nvPicPr>
          <p:cNvPr id="8" name="150802_025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0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718573" y="586596"/>
            <a:ext cx="5290342" cy="7936302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51435" tIns="202500" rIns="51435" bIns="18225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2025"/>
              </a:spcBef>
              <a:spcAft>
                <a:spcPts val="2025"/>
              </a:spcAft>
            </a:pPr>
            <a:r>
              <a:rPr lang="fr-FR" sz="7763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 BIENTÔT !</a:t>
            </a:r>
            <a:endParaRPr lang="fr-FR" sz="45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926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241" y="1902760"/>
            <a:ext cx="1307363" cy="720000"/>
          </a:xfrm>
          <a:prstGeom prst="rect">
            <a:avLst/>
          </a:prstGeom>
        </p:spPr>
      </p:pic>
      <p:pic>
        <p:nvPicPr>
          <p:cNvPr id="28" name="150802_00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  <p:pic>
        <p:nvPicPr>
          <p:cNvPr id="29" name="150802_00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20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 numSld="999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150802_00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5029994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84019">
            <a:off x="1288182" y="3244723"/>
            <a:ext cx="1307363" cy="720000"/>
          </a:xfrm>
          <a:prstGeom prst="rect">
            <a:avLst/>
          </a:prstGeom>
        </p:spPr>
      </p:pic>
      <p:pic>
        <p:nvPicPr>
          <p:cNvPr id="7" name="150802_00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11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150802_005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5" name="Espace réservé du contenu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96447">
            <a:off x="2844330" y="5633507"/>
            <a:ext cx="1307363" cy="720000"/>
          </a:xfrm>
          <a:prstGeom prst="rect">
            <a:avLst/>
          </a:prstGeom>
        </p:spPr>
      </p:pic>
      <p:pic>
        <p:nvPicPr>
          <p:cNvPr id="8" name="150802_006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9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numSld="999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150802_007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29" y="450000"/>
            <a:ext cx="5828142" cy="8244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150802_008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74834">
            <a:off x="2940658" y="5426811"/>
            <a:ext cx="1314228" cy="723781"/>
          </a:xfrm>
          <a:prstGeom prst="rect">
            <a:avLst/>
          </a:prstGeom>
        </p:spPr>
      </p:pic>
      <p:sp>
        <p:nvSpPr>
          <p:cNvPr id="5" name="Organigramme : Alternative 4"/>
          <p:cNvSpPr/>
          <p:nvPr/>
        </p:nvSpPr>
        <p:spPr>
          <a:xfrm>
            <a:off x="4157930" y="5018567"/>
            <a:ext cx="720000" cy="360000"/>
          </a:xfrm>
          <a:prstGeom prst="flowChartAlternateProcess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7657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150802_009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308">
            <a:off x="323620" y="7822337"/>
            <a:ext cx="1314228" cy="723781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1454024" y="7334950"/>
            <a:ext cx="612000" cy="324000"/>
          </a:xfrm>
          <a:prstGeom prst="roundRect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  <p:pic>
        <p:nvPicPr>
          <p:cNvPr id="8" name="150802_010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6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150802_012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r:embed="rId2">
                  <p14:trim st="200" end="641.6875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5246">
            <a:off x="2429950" y="2844334"/>
            <a:ext cx="1502398" cy="723781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3865825" y="2548617"/>
            <a:ext cx="684000" cy="324000"/>
          </a:xfrm>
          <a:prstGeom prst="roundRect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  <p:pic>
        <p:nvPicPr>
          <p:cNvPr id="9" name="150802_01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74335" y="4192217"/>
            <a:ext cx="609600" cy="609600"/>
          </a:xfrm>
          <a:prstGeom prst="rect">
            <a:avLst/>
          </a:prstGeom>
        </p:spPr>
      </p:pic>
      <p:pic>
        <p:nvPicPr>
          <p:cNvPr id="10" name="150802_01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00" end="641.6875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0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150802_014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17910">
            <a:off x="258019" y="5749758"/>
            <a:ext cx="1417836" cy="723781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1015676" y="5033422"/>
            <a:ext cx="612654" cy="324000"/>
          </a:xfrm>
          <a:prstGeom prst="roundRect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  <p:pic>
        <p:nvPicPr>
          <p:cNvPr id="9" name="150802_01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83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150802_016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5029200"/>
            <a:ext cx="609600" cy="609600"/>
          </a:xfrm>
        </p:spPr>
      </p:pic>
      <p:pic>
        <p:nvPicPr>
          <p:cNvPr id="4" name="Espace réservé du contenu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86" y="434662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78661">
            <a:off x="3526860" y="5490550"/>
            <a:ext cx="1502398" cy="723781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4884333" y="5001132"/>
            <a:ext cx="672066" cy="360000"/>
          </a:xfrm>
          <a:prstGeom prst="roundRect">
            <a:avLst/>
          </a:prstGeom>
          <a:noFill/>
          <a:ln w="127000" cmpd="sng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rgbClr val="C8C8C8"/>
                </a:solidFill>
              </a:ln>
            </a:endParaRPr>
          </a:p>
        </p:txBody>
      </p:sp>
      <p:pic>
        <p:nvPicPr>
          <p:cNvPr id="9" name="150802_017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4200" y="426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7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</TotalTime>
  <Words>11</Words>
  <Application>Microsoft Office PowerPoint</Application>
  <PresentationFormat>Affichage à l'écran (4:3)</PresentationFormat>
  <Paragraphs>2</Paragraphs>
  <Slides>14</Slides>
  <Notes>0</Notes>
  <HiddenSlides>0</HiddenSlides>
  <MMClips>28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Emmanuel ANTIER, Junko MIKAMI, Michel SAGAZ FLASH! Leçon 3 Exercice 3, p.23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FLASH!</dc:title>
  <dc:creator>Emmanuel ANTIER</dc:creator>
  <cp:lastModifiedBy>Emmanuel ANTIER</cp:lastModifiedBy>
  <cp:revision>34</cp:revision>
  <dcterms:created xsi:type="dcterms:W3CDTF">2015-06-12T10:20:05Z</dcterms:created>
  <dcterms:modified xsi:type="dcterms:W3CDTF">2016-02-04T08:24:00Z</dcterms:modified>
  <cp:contentStatus/>
</cp:coreProperties>
</file>