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8" r:id="rId5"/>
    <p:sldId id="279" r:id="rId6"/>
    <p:sldId id="280" r:id="rId7"/>
    <p:sldId id="281" r:id="rId8"/>
    <p:sldId id="286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6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2 – Exercice </a:t>
            </a: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3, p. 19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04124" y="307343"/>
            <a:ext cx="3817555" cy="540000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375" y="386983"/>
            <a:ext cx="3817556" cy="5400000"/>
          </a:xfrm>
        </p:spPr>
      </p:pic>
      <p:sp>
        <p:nvSpPr>
          <p:cNvPr id="6" name="ZoneTexte 5"/>
          <p:cNvSpPr txBox="1"/>
          <p:nvPr/>
        </p:nvSpPr>
        <p:spPr>
          <a:xfrm>
            <a:off x="1097650" y="5050914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travaill</a:t>
            </a:r>
            <a:r>
              <a:rPr lang="fr-FR" sz="6000" dirty="0" smtClean="0">
                <a:solidFill>
                  <a:schemeClr val="accent2"/>
                </a:solidFill>
              </a:rPr>
              <a:t>e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FF3399"/>
                </a:solidFill>
              </a:rPr>
              <a:t>en France</a:t>
            </a:r>
            <a:r>
              <a:rPr lang="fr-FR" sz="6000" dirty="0" smtClean="0"/>
              <a:t>.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615045" y="2351585"/>
            <a:ext cx="1552239" cy="1260000"/>
          </a:xfrm>
          <a:prstGeom prst="wedgeRoundRectCallout">
            <a:avLst>
              <a:gd name="adj1" fmla="val 51542"/>
              <a:gd name="adj2" fmla="val 13617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</a:rPr>
              <a:t>Je…</a:t>
            </a:r>
            <a:endParaRPr lang="fr-FR" sz="5400" dirty="0">
              <a:solidFill>
                <a:schemeClr val="tx1"/>
              </a:solidFill>
            </a:endParaRPr>
          </a:p>
        </p:txBody>
      </p:sp>
      <p:pic>
        <p:nvPicPr>
          <p:cNvPr id="8" name="150801_00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57684" y="525394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04124" y="307346"/>
            <a:ext cx="3817555" cy="5399993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318" y="400049"/>
            <a:ext cx="3817556" cy="5399994"/>
          </a:xfrm>
        </p:spPr>
      </p:pic>
      <p:sp>
        <p:nvSpPr>
          <p:cNvPr id="6" name="ZoneTexte 5"/>
          <p:cNvSpPr txBox="1"/>
          <p:nvPr/>
        </p:nvSpPr>
        <p:spPr>
          <a:xfrm>
            <a:off x="1097650" y="5116229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Tu téléphon</a:t>
            </a:r>
            <a:r>
              <a:rPr lang="fr-FR" sz="6000" dirty="0" smtClean="0">
                <a:solidFill>
                  <a:schemeClr val="accent2"/>
                </a:solidFill>
              </a:rPr>
              <a:t>es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0070C0"/>
                </a:solidFill>
              </a:rPr>
              <a:t>au Japon</a:t>
            </a:r>
            <a:r>
              <a:rPr lang="fr-FR" sz="6000" dirty="0" smtClean="0"/>
              <a:t>.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590069" y="2517092"/>
            <a:ext cx="1565301" cy="1260000"/>
          </a:xfrm>
          <a:prstGeom prst="wedgeRoundRectCallout">
            <a:avLst>
              <a:gd name="adj1" fmla="val 51542"/>
              <a:gd name="adj2" fmla="val 13617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</a:rPr>
              <a:t>Tu…</a:t>
            </a:r>
            <a:endParaRPr lang="fr-FR" sz="5400" dirty="0">
              <a:solidFill>
                <a:schemeClr val="tx1"/>
              </a:solidFill>
            </a:endParaRPr>
          </a:p>
        </p:txBody>
      </p:sp>
      <p:pic>
        <p:nvPicPr>
          <p:cNvPr id="3" name="150801_00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72719" y="53192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01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95565" y="307346"/>
            <a:ext cx="3817555" cy="5399993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8128" y="447095"/>
            <a:ext cx="3817555" cy="5399994"/>
          </a:xfrm>
        </p:spPr>
      </p:pic>
      <p:sp>
        <p:nvSpPr>
          <p:cNvPr id="6" name="ZoneTexte 5"/>
          <p:cNvSpPr txBox="1"/>
          <p:nvPr/>
        </p:nvSpPr>
        <p:spPr>
          <a:xfrm>
            <a:off x="1097650" y="5116229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Elle étudi</a:t>
            </a:r>
            <a:r>
              <a:rPr lang="fr-FR" sz="6000" dirty="0" smtClean="0">
                <a:solidFill>
                  <a:schemeClr val="accent2"/>
                </a:solidFill>
              </a:rPr>
              <a:t>e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FF3399"/>
                </a:solidFill>
              </a:rPr>
              <a:t>en Corée</a:t>
            </a:r>
            <a:r>
              <a:rPr lang="fr-FR" sz="6000" dirty="0" smtClean="0"/>
              <a:t>.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590069" y="2517092"/>
            <a:ext cx="1800434" cy="1260000"/>
          </a:xfrm>
          <a:prstGeom prst="wedgeRoundRectCallout">
            <a:avLst>
              <a:gd name="adj1" fmla="val 38462"/>
              <a:gd name="adj2" fmla="val 1444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</a:rPr>
              <a:t>Elle…</a:t>
            </a:r>
            <a:endParaRPr lang="fr-FR" sz="5400" dirty="0">
              <a:solidFill>
                <a:schemeClr val="tx1"/>
              </a:solidFill>
            </a:endParaRPr>
          </a:p>
        </p:txBody>
      </p:sp>
      <p:pic>
        <p:nvPicPr>
          <p:cNvPr id="3" name="150801_0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90286" y="53192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64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04124" y="307346"/>
            <a:ext cx="3817555" cy="5399993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318" y="400049"/>
            <a:ext cx="3817555" cy="5399994"/>
          </a:xfrm>
        </p:spPr>
      </p:pic>
      <p:sp>
        <p:nvSpPr>
          <p:cNvPr id="6" name="ZoneTexte 5"/>
          <p:cNvSpPr txBox="1"/>
          <p:nvPr/>
        </p:nvSpPr>
        <p:spPr>
          <a:xfrm>
            <a:off x="1097650" y="5116229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Nous dans</a:t>
            </a:r>
            <a:r>
              <a:rPr lang="fr-FR" sz="6000" dirty="0" smtClean="0">
                <a:solidFill>
                  <a:schemeClr val="accent2"/>
                </a:solidFill>
              </a:rPr>
              <a:t>ons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00B050"/>
                </a:solidFill>
              </a:rPr>
              <a:t>aux États-Unis</a:t>
            </a:r>
            <a:r>
              <a:rPr lang="fr-FR" sz="6000" dirty="0" smtClean="0"/>
              <a:t>.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460384" y="2543596"/>
            <a:ext cx="2123789" cy="1260000"/>
          </a:xfrm>
          <a:prstGeom prst="wedgeRoundRectCallout">
            <a:avLst>
              <a:gd name="adj1" fmla="val -1028"/>
              <a:gd name="adj2" fmla="val 14239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noAutofit/>
          </a:bodyPr>
          <a:lstStyle/>
          <a:p>
            <a:pPr algn="ctr"/>
            <a:r>
              <a:rPr lang="fr-FR" sz="5400" dirty="0" smtClean="0">
                <a:solidFill>
                  <a:schemeClr val="tx1"/>
                </a:solidFill>
              </a:rPr>
              <a:t>Nous…</a:t>
            </a:r>
            <a:endParaRPr lang="fr-FR" sz="5400" dirty="0">
              <a:solidFill>
                <a:schemeClr val="tx1"/>
              </a:solidFill>
            </a:endParaRPr>
          </a:p>
        </p:txBody>
      </p:sp>
      <p:pic>
        <p:nvPicPr>
          <p:cNvPr id="3" name="150801_0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0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04124" y="307346"/>
            <a:ext cx="3817555" cy="5399993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318" y="400049"/>
            <a:ext cx="3817555" cy="5399994"/>
          </a:xfrm>
        </p:spPr>
      </p:pic>
      <p:sp>
        <p:nvSpPr>
          <p:cNvPr id="6" name="ZoneTexte 5"/>
          <p:cNvSpPr txBox="1"/>
          <p:nvPr/>
        </p:nvSpPr>
        <p:spPr>
          <a:xfrm>
            <a:off x="1097650" y="5116229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Vous chant</a:t>
            </a:r>
            <a:r>
              <a:rPr lang="fr-FR" sz="6000" dirty="0" smtClean="0">
                <a:solidFill>
                  <a:schemeClr val="accent2"/>
                </a:solidFill>
              </a:rPr>
              <a:t>ez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FF3399"/>
                </a:solidFill>
              </a:rPr>
              <a:t>en </a:t>
            </a:r>
            <a:r>
              <a:rPr lang="fr-FR" sz="6000" dirty="0">
                <a:solidFill>
                  <a:srgbClr val="FF3399"/>
                </a:solidFill>
              </a:rPr>
              <a:t>E</a:t>
            </a:r>
            <a:r>
              <a:rPr lang="fr-FR" sz="6000" dirty="0" smtClean="0">
                <a:solidFill>
                  <a:srgbClr val="FF3399"/>
                </a:solidFill>
              </a:rPr>
              <a:t>spagne</a:t>
            </a:r>
            <a:r>
              <a:rPr lang="fr-FR" sz="6000" dirty="0" smtClean="0"/>
              <a:t>.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590069" y="2517092"/>
            <a:ext cx="2037249" cy="1260000"/>
          </a:xfrm>
          <a:prstGeom prst="wedgeRoundRectCallout">
            <a:avLst>
              <a:gd name="adj1" fmla="val -4400"/>
              <a:gd name="adj2" fmla="val 14142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</a:rPr>
              <a:t>Vous…</a:t>
            </a:r>
            <a:endParaRPr lang="fr-FR" sz="5400" dirty="0">
              <a:solidFill>
                <a:schemeClr val="tx1"/>
              </a:solidFill>
            </a:endParaRPr>
          </a:p>
        </p:txBody>
      </p:sp>
      <p:pic>
        <p:nvPicPr>
          <p:cNvPr id="3" name="150801_0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8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04124" y="307346"/>
            <a:ext cx="3817555" cy="5399993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318" y="400049"/>
            <a:ext cx="3817555" cy="5399994"/>
          </a:xfrm>
        </p:spPr>
      </p:pic>
      <p:sp>
        <p:nvSpPr>
          <p:cNvPr id="6" name="ZoneTexte 5"/>
          <p:cNvSpPr txBox="1"/>
          <p:nvPr/>
        </p:nvSpPr>
        <p:spPr>
          <a:xfrm>
            <a:off x="1097650" y="5116229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Ils voyag</a:t>
            </a:r>
            <a:r>
              <a:rPr lang="fr-FR" sz="6000" dirty="0" smtClean="0">
                <a:solidFill>
                  <a:schemeClr val="accent2"/>
                </a:solidFill>
              </a:rPr>
              <a:t>ent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FF3399"/>
                </a:solidFill>
              </a:rPr>
              <a:t>en Italie</a:t>
            </a:r>
            <a:r>
              <a:rPr lang="fr-FR" sz="6000" dirty="0" smtClean="0"/>
              <a:t>.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590069" y="2517092"/>
            <a:ext cx="1565301" cy="1260000"/>
          </a:xfrm>
          <a:prstGeom prst="wedgeRoundRectCallout">
            <a:avLst>
              <a:gd name="adj1" fmla="val 51542"/>
              <a:gd name="adj2" fmla="val 13617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smtClean="0">
                <a:solidFill>
                  <a:schemeClr val="tx1"/>
                </a:solidFill>
              </a:rPr>
              <a:t>Ils…</a:t>
            </a:r>
            <a:endParaRPr lang="fr-FR" sz="5400" dirty="0">
              <a:solidFill>
                <a:schemeClr val="tx1"/>
              </a:solidFill>
            </a:endParaRPr>
          </a:p>
        </p:txBody>
      </p:sp>
      <p:pic>
        <p:nvPicPr>
          <p:cNvPr id="3" name="150801_0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7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503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53</Words>
  <Application>Microsoft Office PowerPoint</Application>
  <PresentationFormat>Grand écran</PresentationFormat>
  <Paragraphs>14</Paragraphs>
  <Slides>8</Slides>
  <Notes>0</Notes>
  <HiddenSlides>0</HiddenSlides>
  <MMClips>6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29</cp:revision>
  <dcterms:created xsi:type="dcterms:W3CDTF">2015-06-13T01:07:16Z</dcterms:created>
  <dcterms:modified xsi:type="dcterms:W3CDTF">2015-09-01T07:52:29Z</dcterms:modified>
  <cp:contentStatus/>
</cp:coreProperties>
</file>