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eJ3vCXMeuKhuxK5YE7/4gQ==" hashData="KHwSBTB3G1C4nzKIsYvEnvcFZ1OwEC23/rGJmGcwu7CnzlWm9dNM0zyhT/hV0+mJ2F739q56oTq/BerEasYwvg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79" autoAdjust="0"/>
    <p:restoredTop sz="94660"/>
  </p:normalViewPr>
  <p:slideViewPr>
    <p:cSldViewPr snapToGrid="0">
      <p:cViewPr varScale="1">
        <p:scale>
          <a:sx n="56" d="100"/>
          <a:sy n="56" d="100"/>
        </p:scale>
        <p:origin x="223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8BE-C666-439A-813F-BC3F560FF1E2}" type="datetimeFigureOut">
              <a:rPr lang="fr-FR" smtClean="0"/>
              <a:t>04/08/2015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739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8BE-C666-439A-813F-BC3F560FF1E2}" type="datetimeFigureOut">
              <a:rPr lang="fr-FR" smtClean="0"/>
              <a:t>04/08/2015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6352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8BE-C666-439A-813F-BC3F560FF1E2}" type="datetimeFigureOut">
              <a:rPr lang="fr-FR" smtClean="0"/>
              <a:t>04/08/2015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8338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8BE-C666-439A-813F-BC3F560FF1E2}" type="datetimeFigureOut">
              <a:rPr lang="fr-FR" smtClean="0"/>
              <a:t>04/08/2015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1939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8BE-C666-439A-813F-BC3F560FF1E2}" type="datetimeFigureOut">
              <a:rPr lang="fr-FR" smtClean="0"/>
              <a:t>04/08/2015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2459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8BE-C666-439A-813F-BC3F560FF1E2}" type="datetimeFigureOut">
              <a:rPr lang="fr-FR" smtClean="0"/>
              <a:t>04/08/2015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4498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8BE-C666-439A-813F-BC3F560FF1E2}" type="datetimeFigureOut">
              <a:rPr lang="fr-FR" smtClean="0"/>
              <a:t>04/08/2015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3445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8BE-C666-439A-813F-BC3F560FF1E2}" type="datetimeFigureOut">
              <a:rPr lang="fr-FR" smtClean="0"/>
              <a:t>04/08/2015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108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8BE-C666-439A-813F-BC3F560FF1E2}" type="datetimeFigureOut">
              <a:rPr lang="fr-FR" smtClean="0"/>
              <a:t>04/08/2015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378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8BE-C666-439A-813F-BC3F560FF1E2}" type="datetimeFigureOut">
              <a:rPr lang="fr-FR" smtClean="0"/>
              <a:t>04/08/2015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3686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48BE-C666-439A-813F-BC3F560FF1E2}" type="datetimeFigureOut">
              <a:rPr lang="fr-FR" smtClean="0"/>
              <a:t>04/08/2015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5097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448BE-C666-439A-813F-BC3F560FF1E2}" type="datetimeFigureOut">
              <a:rPr lang="fr-FR" smtClean="0"/>
              <a:t>04/08/2015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77A46-C087-4D1C-9048-B1F214F65B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4832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76045" y="431319"/>
            <a:ext cx="6366295" cy="8264106"/>
          </a:xfrm>
          <a:prstGeom prst="roundRect">
            <a:avLst/>
          </a:prstGeom>
          <a:solidFill>
            <a:schemeClr val="accent1"/>
          </a:solidFill>
        </p:spPr>
        <p:txBody>
          <a:bodyPr vert="horz" wrap="none" lIns="162560" tIns="360000" rIns="162560" bIns="324000" rtlCol="0" anchor="ctr" anchorCtr="1">
            <a:noAutofit/>
          </a:bodyPr>
          <a:lstStyle/>
          <a:p>
            <a:pPr fontAlgn="t">
              <a:spcBef>
                <a:spcPts val="3600"/>
              </a:spcBef>
              <a:spcAft>
                <a:spcPts val="3600"/>
              </a:spcAft>
            </a:pPr>
            <a:r>
              <a:rPr lang="fr-FR" sz="1900" b="1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Emmanuel ANTIER, Junko MIKAMI, Michel </a:t>
            </a:r>
            <a:r>
              <a:rPr lang="fr-FR" sz="19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SAGAZ</a:t>
            </a:r>
            <a:r>
              <a:rPr lang="fr-FR" sz="1900" b="1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1900" b="1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sz="13800" b="1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FLASH</a:t>
            </a:r>
            <a: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!</a:t>
            </a:r>
            <a:r>
              <a:rPr lang="fr-FR" sz="11500" b="1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11500" b="1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sz="88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4 POSTERS</a:t>
            </a:r>
            <a:endParaRPr lang="fr-FR" sz="9600" b="1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504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du contenu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998" y="428691"/>
            <a:ext cx="5849829" cy="827467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56020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754017" y="1566260"/>
            <a:ext cx="8280000" cy="6081851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85568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290" y="452093"/>
            <a:ext cx="5849827" cy="8274674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67659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739" y="423384"/>
            <a:ext cx="5849829" cy="827467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65385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</TotalTime>
  <Words>8</Words>
  <Application>Microsoft Office PowerPoint</Application>
  <PresentationFormat>Affichage à l'écran (4:3)</PresentationFormat>
  <Paragraphs>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Emmanuel ANTIER, Junko MIKAMI, Michel SAGAZ FLASH! 4 POSTERS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FLASH!</dc:title>
  <dc:creator>Emmanuel ANTIER</dc:creator>
  <cp:lastModifiedBy>Emmanuel ANTIER</cp:lastModifiedBy>
  <cp:revision>15</cp:revision>
  <dcterms:created xsi:type="dcterms:W3CDTF">2015-06-12T10:20:05Z</dcterms:created>
  <dcterms:modified xsi:type="dcterms:W3CDTF">2015-08-04T03:21:40Z</dcterms:modified>
  <cp:contentStatus/>
</cp:coreProperties>
</file>