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87" r:id="rId5"/>
    <p:sldId id="288" r:id="rId6"/>
    <p:sldId id="289" r:id="rId7"/>
    <p:sldId id="290" r:id="rId8"/>
    <p:sldId id="295" r:id="rId9"/>
    <p:sldId id="294" r:id="rId10"/>
    <p:sldId id="296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b6BvZR6ayN806AtlaEjKpg==" hashData="Nf2dcCE+JH62DmyG8QaeT6C5cCh4ycDNl6KLPJPddkmfJ9VQM6HEiSn8RwynTD5P2oC7YmrjmkRFh5drmEopAw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4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28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552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2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53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632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80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87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52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606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441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3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3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3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3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3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712890" y="942975"/>
            <a:ext cx="8757634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Emmanuel ANTIER, Junko MIKAMI, Michel SAGAZ</a:t>
            </a:r>
            <a: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sz="166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FLASH!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b="1" dirty="0" smtClean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Leçon </a:t>
            </a:r>
            <a:r>
              <a:rPr lang="fr-FR" b="1" dirty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9</a:t>
            </a:r>
            <a:r>
              <a:rPr lang="fr-FR" b="1" dirty="0" smtClean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– Exercice </a:t>
            </a:r>
            <a:r>
              <a:rPr lang="fr-FR" b="1" dirty="0" smtClean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3, p. 55</a:t>
            </a:r>
            <a:endParaRPr lang="fr-FR" sz="80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84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277463" y="942975"/>
            <a:ext cx="9405053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138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À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BIENTÔT !</a:t>
            </a:r>
            <a:endParaRPr lang="fr-FR" sz="80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161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5924" y="396962"/>
            <a:ext cx="3817558" cy="5399998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029" y="396961"/>
            <a:ext cx="3817559" cy="53999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9549" y="4457343"/>
            <a:ext cx="108182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 smtClean="0"/>
              <a:t>Je mange </a:t>
            </a:r>
            <a:r>
              <a:rPr lang="fr-FR" sz="6000" dirty="0" smtClean="0">
                <a:solidFill>
                  <a:srgbClr val="0070C0"/>
                </a:solidFill>
              </a:rPr>
              <a:t>du poisson</a:t>
            </a:r>
            <a:r>
              <a:rPr lang="fr-FR" sz="6000" dirty="0" smtClean="0"/>
              <a:t>, </a:t>
            </a:r>
          </a:p>
          <a:p>
            <a:pPr algn="ctr">
              <a:lnSpc>
                <a:spcPts val="6000"/>
              </a:lnSpc>
            </a:pPr>
            <a:r>
              <a:rPr lang="fr-FR" sz="6000" dirty="0" smtClean="0"/>
              <a:t>mais je ne mange </a:t>
            </a:r>
            <a:r>
              <a:rPr lang="fr-FR" sz="6000" dirty="0" smtClean="0">
                <a:solidFill>
                  <a:srgbClr val="7030A0"/>
                </a:solidFill>
              </a:rPr>
              <a:t>pas de </a:t>
            </a:r>
            <a:r>
              <a:rPr lang="fr-FR" sz="6000" dirty="0" smtClean="0"/>
              <a:t>viande.</a:t>
            </a:r>
          </a:p>
        </p:txBody>
      </p:sp>
      <p:pic>
        <p:nvPicPr>
          <p:cNvPr id="2" name="150802_05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72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427" y="358325"/>
            <a:ext cx="3817558" cy="5399997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863" y="358325"/>
            <a:ext cx="3817558" cy="53999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9549" y="4457343"/>
            <a:ext cx="108182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 smtClean="0"/>
              <a:t>Je mange </a:t>
            </a:r>
            <a:r>
              <a:rPr lang="fr-FR" sz="6000" dirty="0" smtClean="0">
                <a:solidFill>
                  <a:srgbClr val="FF3399"/>
                </a:solidFill>
              </a:rPr>
              <a:t>de la soupe</a:t>
            </a:r>
            <a:r>
              <a:rPr lang="fr-FR" sz="6000" dirty="0" smtClean="0"/>
              <a:t>, </a:t>
            </a:r>
          </a:p>
          <a:p>
            <a:pPr algn="ctr">
              <a:lnSpc>
                <a:spcPts val="6000"/>
              </a:lnSpc>
            </a:pPr>
            <a:r>
              <a:rPr lang="fr-FR" sz="6000" dirty="0" smtClean="0"/>
              <a:t>mais je ne mange </a:t>
            </a:r>
            <a:r>
              <a:rPr lang="fr-FR" sz="6000" dirty="0" smtClean="0">
                <a:solidFill>
                  <a:srgbClr val="7030A0"/>
                </a:solidFill>
              </a:rPr>
              <a:t>pas d’</a:t>
            </a:r>
            <a:r>
              <a:rPr lang="fr-FR" sz="6000" dirty="0" smtClean="0"/>
              <a:t>œuf.</a:t>
            </a:r>
          </a:p>
        </p:txBody>
      </p:sp>
      <p:pic>
        <p:nvPicPr>
          <p:cNvPr id="2" name="150802_05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568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427" y="358325"/>
            <a:ext cx="3563059" cy="504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863" y="358325"/>
            <a:ext cx="3563060" cy="504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9549" y="4457343"/>
            <a:ext cx="108182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 smtClean="0"/>
              <a:t>Je mange </a:t>
            </a:r>
            <a:r>
              <a:rPr lang="fr-FR" sz="6000" dirty="0" smtClean="0">
                <a:solidFill>
                  <a:srgbClr val="00B050"/>
                </a:solidFill>
              </a:rPr>
              <a:t>des</a:t>
            </a:r>
            <a:r>
              <a:rPr lang="fr-FR" sz="6000" dirty="0" smtClean="0">
                <a:solidFill>
                  <a:srgbClr val="FF0000"/>
                </a:solidFill>
              </a:rPr>
              <a:t> </a:t>
            </a:r>
            <a:r>
              <a:rPr lang="fr-FR" sz="6000" dirty="0" smtClean="0">
                <a:solidFill>
                  <a:srgbClr val="0070C0"/>
                </a:solidFill>
              </a:rPr>
              <a:t>fruit</a:t>
            </a:r>
            <a:r>
              <a:rPr lang="fr-FR" sz="6000" dirty="0" smtClean="0">
                <a:solidFill>
                  <a:srgbClr val="00B050"/>
                </a:solidFill>
              </a:rPr>
              <a:t>s</a:t>
            </a:r>
            <a:r>
              <a:rPr lang="fr-FR" sz="6000" dirty="0" smtClean="0"/>
              <a:t>, </a:t>
            </a:r>
          </a:p>
          <a:p>
            <a:pPr algn="ctr">
              <a:lnSpc>
                <a:spcPts val="6000"/>
              </a:lnSpc>
            </a:pPr>
            <a:r>
              <a:rPr lang="fr-FR" sz="6000" dirty="0" smtClean="0"/>
              <a:t>mais je ne mange </a:t>
            </a:r>
            <a:r>
              <a:rPr lang="fr-FR" sz="6000" dirty="0" smtClean="0">
                <a:solidFill>
                  <a:srgbClr val="7030A0"/>
                </a:solidFill>
              </a:rPr>
              <a:t>pas de</a:t>
            </a:r>
            <a:r>
              <a:rPr lang="fr-FR" sz="6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6000" dirty="0" smtClean="0"/>
              <a:t>légume.</a:t>
            </a:r>
          </a:p>
        </p:txBody>
      </p:sp>
      <p:pic>
        <p:nvPicPr>
          <p:cNvPr id="2" name="150802_05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6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427" y="358325"/>
            <a:ext cx="3690309" cy="522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863" y="358325"/>
            <a:ext cx="3690310" cy="522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9549" y="4457343"/>
            <a:ext cx="108182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 smtClean="0"/>
              <a:t>Je mange </a:t>
            </a:r>
            <a:r>
              <a:rPr lang="fr-FR" sz="6000" dirty="0" smtClean="0">
                <a:solidFill>
                  <a:srgbClr val="0070C0"/>
                </a:solidFill>
              </a:rPr>
              <a:t>du fromage</a:t>
            </a:r>
            <a:r>
              <a:rPr lang="fr-FR" sz="6000" dirty="0" smtClean="0"/>
              <a:t>, </a:t>
            </a:r>
          </a:p>
          <a:p>
            <a:pPr algn="ctr">
              <a:lnSpc>
                <a:spcPts val="6000"/>
              </a:lnSpc>
            </a:pPr>
            <a:r>
              <a:rPr lang="fr-FR" sz="6000" dirty="0" smtClean="0"/>
              <a:t>mais je ne mange </a:t>
            </a:r>
            <a:r>
              <a:rPr lang="fr-FR" sz="6000" dirty="0" smtClean="0">
                <a:solidFill>
                  <a:srgbClr val="7030A0"/>
                </a:solidFill>
              </a:rPr>
              <a:t>pas de</a:t>
            </a:r>
            <a:r>
              <a:rPr lang="fr-FR" sz="6000" dirty="0"/>
              <a:t> </a:t>
            </a:r>
            <a:r>
              <a:rPr lang="fr-FR" sz="6000" dirty="0" smtClean="0"/>
              <a:t>gâteau.</a:t>
            </a:r>
          </a:p>
        </p:txBody>
      </p:sp>
      <p:pic>
        <p:nvPicPr>
          <p:cNvPr id="2" name="150802_05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427" y="358325"/>
            <a:ext cx="3690309" cy="522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863" y="358325"/>
            <a:ext cx="3690310" cy="522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9549" y="4457343"/>
            <a:ext cx="108182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 smtClean="0"/>
              <a:t>Je mange </a:t>
            </a:r>
            <a:r>
              <a:rPr lang="fr-FR" sz="6000" dirty="0" smtClean="0">
                <a:solidFill>
                  <a:srgbClr val="FF3399"/>
                </a:solidFill>
              </a:rPr>
              <a:t>une banane</a:t>
            </a:r>
            <a:r>
              <a:rPr lang="fr-FR" sz="6000" dirty="0" smtClean="0"/>
              <a:t>, </a:t>
            </a:r>
          </a:p>
          <a:p>
            <a:pPr algn="ctr">
              <a:lnSpc>
                <a:spcPts val="6000"/>
              </a:lnSpc>
            </a:pPr>
            <a:r>
              <a:rPr lang="fr-FR" sz="6000" dirty="0" smtClean="0"/>
              <a:t>mais je ne mange </a:t>
            </a:r>
            <a:r>
              <a:rPr lang="fr-FR" sz="6000" dirty="0" smtClean="0">
                <a:solidFill>
                  <a:srgbClr val="7030A0"/>
                </a:solidFill>
              </a:rPr>
              <a:t>pas de</a:t>
            </a:r>
            <a:r>
              <a:rPr lang="fr-FR" sz="6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6000" dirty="0" smtClean="0"/>
              <a:t>tomate.</a:t>
            </a:r>
          </a:p>
        </p:txBody>
      </p:sp>
      <p:pic>
        <p:nvPicPr>
          <p:cNvPr id="2" name="150802_05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478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427" y="358325"/>
            <a:ext cx="3563059" cy="504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863" y="358325"/>
            <a:ext cx="3563060" cy="504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9549" y="4457343"/>
            <a:ext cx="108182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 smtClean="0"/>
              <a:t>Je bois </a:t>
            </a:r>
            <a:r>
              <a:rPr lang="fr-FR" sz="6000" dirty="0" smtClean="0">
                <a:solidFill>
                  <a:srgbClr val="FF3399"/>
                </a:solidFill>
              </a:rPr>
              <a:t>de l’eau</a:t>
            </a:r>
            <a:r>
              <a:rPr lang="fr-FR" sz="6000" dirty="0" smtClean="0"/>
              <a:t>, </a:t>
            </a:r>
          </a:p>
          <a:p>
            <a:pPr algn="ctr">
              <a:lnSpc>
                <a:spcPts val="6000"/>
              </a:lnSpc>
            </a:pPr>
            <a:r>
              <a:rPr lang="fr-FR" sz="6000" dirty="0" smtClean="0"/>
              <a:t>mais je ne bois </a:t>
            </a:r>
            <a:r>
              <a:rPr lang="fr-FR" sz="6000" dirty="0" smtClean="0">
                <a:solidFill>
                  <a:srgbClr val="7030A0"/>
                </a:solidFill>
              </a:rPr>
              <a:t>pas de</a:t>
            </a:r>
            <a:r>
              <a:rPr lang="fr-FR" sz="6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6000" dirty="0" smtClean="0"/>
              <a:t>vin.</a:t>
            </a:r>
          </a:p>
        </p:txBody>
      </p:sp>
      <p:pic>
        <p:nvPicPr>
          <p:cNvPr id="2" name="150802_05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0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429" y="358325"/>
            <a:ext cx="3563055" cy="504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865" y="358325"/>
            <a:ext cx="3563055" cy="504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9549" y="4457343"/>
            <a:ext cx="108182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 smtClean="0"/>
              <a:t>Je bois </a:t>
            </a:r>
            <a:r>
              <a:rPr lang="fr-FR" sz="6000" dirty="0" smtClean="0">
                <a:solidFill>
                  <a:srgbClr val="0070C0"/>
                </a:solidFill>
              </a:rPr>
              <a:t>du jus d’orange</a:t>
            </a:r>
            <a:r>
              <a:rPr lang="fr-FR" sz="6000" dirty="0" smtClean="0"/>
              <a:t>, </a:t>
            </a:r>
          </a:p>
          <a:p>
            <a:pPr algn="ctr">
              <a:lnSpc>
                <a:spcPts val="6000"/>
              </a:lnSpc>
            </a:pPr>
            <a:r>
              <a:rPr lang="fr-FR" sz="6000" dirty="0" smtClean="0"/>
              <a:t>mais je ne bois </a:t>
            </a:r>
            <a:r>
              <a:rPr lang="fr-FR" sz="6000" dirty="0" smtClean="0">
                <a:solidFill>
                  <a:srgbClr val="7030A0"/>
                </a:solidFill>
              </a:rPr>
              <a:t>pas de</a:t>
            </a:r>
            <a:r>
              <a:rPr lang="fr-FR" sz="6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6000" dirty="0" smtClean="0"/>
              <a:t>lait.</a:t>
            </a:r>
          </a:p>
        </p:txBody>
      </p:sp>
      <p:pic>
        <p:nvPicPr>
          <p:cNvPr id="2" name="150802_06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21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429" y="358325"/>
            <a:ext cx="3563055" cy="504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865" y="358325"/>
            <a:ext cx="3563055" cy="504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9549" y="4457343"/>
            <a:ext cx="108182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 smtClean="0"/>
              <a:t>Je bois </a:t>
            </a:r>
            <a:r>
              <a:rPr lang="fr-FR" sz="6000" dirty="0" smtClean="0">
                <a:solidFill>
                  <a:srgbClr val="0070C0"/>
                </a:solidFill>
              </a:rPr>
              <a:t>du café</a:t>
            </a:r>
            <a:r>
              <a:rPr lang="fr-FR" sz="6000" dirty="0" smtClean="0"/>
              <a:t>, </a:t>
            </a:r>
          </a:p>
          <a:p>
            <a:pPr algn="ctr">
              <a:lnSpc>
                <a:spcPts val="6000"/>
              </a:lnSpc>
            </a:pPr>
            <a:r>
              <a:rPr lang="fr-FR" sz="6000" dirty="0" smtClean="0"/>
              <a:t>mais je ne bois </a:t>
            </a:r>
            <a:r>
              <a:rPr lang="fr-FR" sz="6000" dirty="0" smtClean="0">
                <a:solidFill>
                  <a:srgbClr val="7030A0"/>
                </a:solidFill>
              </a:rPr>
              <a:t>pas de</a:t>
            </a:r>
            <a:r>
              <a:rPr lang="fr-FR" sz="6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6000" dirty="0"/>
              <a:t>thé.</a:t>
            </a:r>
            <a:endParaRPr lang="fr-FR" sz="6000" dirty="0" smtClean="0"/>
          </a:p>
        </p:txBody>
      </p:sp>
      <p:pic>
        <p:nvPicPr>
          <p:cNvPr id="2" name="150802_06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947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116</Words>
  <Application>Microsoft Office PowerPoint</Application>
  <PresentationFormat>Grand écran</PresentationFormat>
  <Paragraphs>18</Paragraphs>
  <Slides>10</Slides>
  <Notes>0</Notes>
  <HiddenSlides>0</HiddenSlides>
  <MMClips>8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Emmanuel ANTIER</dc:creator>
  <cp:lastModifiedBy>Emmanuel ANTIER</cp:lastModifiedBy>
  <cp:revision>28</cp:revision>
  <dcterms:created xsi:type="dcterms:W3CDTF">2015-06-13T01:07:16Z</dcterms:created>
  <dcterms:modified xsi:type="dcterms:W3CDTF">2015-09-01T07:55:50Z</dcterms:modified>
  <cp:contentStatus/>
</cp:coreProperties>
</file>