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0" r:id="rId4"/>
    <p:sldId id="301" r:id="rId5"/>
    <p:sldId id="302" r:id="rId6"/>
    <p:sldId id="306" r:id="rId7"/>
    <p:sldId id="303" r:id="rId8"/>
    <p:sldId id="304" r:id="rId9"/>
    <p:sldId id="30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4a"/><Relationship Id="rId7" Type="http://schemas.openxmlformats.org/officeDocument/2006/relationships/image" Target="../media/image2.jpe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4a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4.m4a"/><Relationship Id="rId7" Type="http://schemas.openxmlformats.org/officeDocument/2006/relationships/image" Target="../media/image1.jpeg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m4a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6.m4a"/><Relationship Id="rId7" Type="http://schemas.openxmlformats.org/officeDocument/2006/relationships/image" Target="../media/image1.jpe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m4a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8.m4a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audio" Target="../media/media9.m4a"/><Relationship Id="rId5" Type="http://schemas.microsoft.com/office/2007/relationships/media" Target="../media/media9.m4a"/><Relationship Id="rId10" Type="http://schemas.openxmlformats.org/officeDocument/2006/relationships/image" Target="../media/image2.jpeg"/><Relationship Id="rId4" Type="http://schemas.openxmlformats.org/officeDocument/2006/relationships/audio" Target="../media/media8.m4a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1.m4a"/><Relationship Id="rId7" Type="http://schemas.openxmlformats.org/officeDocument/2006/relationships/image" Target="../media/image1.jpe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1.m4a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3.m4a"/><Relationship Id="rId7" Type="http://schemas.openxmlformats.org/officeDocument/2006/relationships/image" Target="../media/image1.jpe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3.m4a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microsoft.com/office/2007/relationships/media" Target="../media/media15.m4a"/><Relationship Id="rId7" Type="http://schemas.openxmlformats.org/officeDocument/2006/relationships/image" Target="../media/image1.jpe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5.m4a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5 – Exercice 5, p. 35</a:t>
            </a: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5" y="686527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  <p:pic>
        <p:nvPicPr>
          <p:cNvPr id="6" name="150802_02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7" name="150802_027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150802_028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Espace réservé du contenu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863" y="2404200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  <p:pic>
        <p:nvPicPr>
          <p:cNvPr id="7" name="150802_029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23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150802_032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Espace réservé du contenu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7284" y="3086229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  <p:pic>
        <p:nvPicPr>
          <p:cNvPr id="7" name="150802_03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5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150802_037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Espace réservé du contenu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  <a:prstGeom prst="rect">
            <a:avLst/>
          </a:prstGeom>
        </p:spPr>
      </p:pic>
      <p:pic>
        <p:nvPicPr>
          <p:cNvPr id="6" name="150802_03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7" name="150802_035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200" y="1903738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0342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150802_037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Espace réservé du contenu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180" y="3733800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  <p:pic>
        <p:nvPicPr>
          <p:cNvPr id="7" name="150802_038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9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150802_047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Espace réservé du contenu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38600">
            <a:off x="5774592" y="1179614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  <p:pic>
        <p:nvPicPr>
          <p:cNvPr id="8" name="150802_048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12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150802_050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pic>
        <p:nvPicPr>
          <p:cNvPr id="4" name="Espace réservé du contenu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" t="4741" r="8901" b="4704"/>
          <a:stretch/>
        </p:blipFill>
        <p:spPr>
          <a:xfrm rot="16200000">
            <a:off x="2875999" y="-1990323"/>
            <a:ext cx="6440003" cy="108386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78722" y="1416628"/>
            <a:ext cx="2996820" cy="1440000"/>
          </a:xfrm>
          <a:prstGeom prst="rect">
            <a:avLst/>
          </a:prstGeom>
          <a:effectLst/>
          <a:scene3d>
            <a:camera prst="perspectiveContrastingRightFacing"/>
            <a:lightRig rig="threePt" dir="t"/>
          </a:scene3d>
        </p:spPr>
      </p:pic>
      <p:pic>
        <p:nvPicPr>
          <p:cNvPr id="7" name="150802_051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36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834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11</Words>
  <Application>Microsoft Office PowerPoint</Application>
  <PresentationFormat>Grand écran</PresentationFormat>
  <Paragraphs>2</Paragraphs>
  <Slides>9</Slides>
  <Notes>0</Notes>
  <HiddenSlides>0</HiddenSlides>
  <MMClips>15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34</cp:revision>
  <dcterms:created xsi:type="dcterms:W3CDTF">2015-06-13T01:07:16Z</dcterms:created>
  <dcterms:modified xsi:type="dcterms:W3CDTF">2015-09-13T02:12:22Z</dcterms:modified>
  <cp:contentStatus/>
</cp:coreProperties>
</file>