
<file path=[Content_Types].xml><?xml version="1.0" encoding="utf-8"?>
<Types xmlns="http://schemas.openxmlformats.org/package/2006/content-types">
  <Default Extension="png" ContentType="image/png"/>
  <Default Extension="m4a" ContentType="audio/mp4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1" r:id="rId5"/>
    <p:sldId id="263" r:id="rId6"/>
    <p:sldId id="265" r:id="rId7"/>
    <p:sldId id="267" r:id="rId8"/>
    <p:sldId id="269" r:id="rId9"/>
    <p:sldId id="271" r:id="rId10"/>
    <p:sldId id="276" r:id="rId11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modifyVerifier cryptProviderType="rsaAES" cryptAlgorithmClass="hash" cryptAlgorithmType="typeAny" cryptAlgorithmSid="14" spinCount="100000" saltData="b6BvZR6ayN806AtlaEjKpg==" hashData="Nf2dcCE+JH62DmyG8QaeT6C5cCh4ycDNl6KLPJPddkmfJ9VQM6HEiSn8RwynTD5P2oC7YmrjmkRFh5drmEopAw=="/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779" autoAdjust="0"/>
    <p:restoredTop sz="94660"/>
  </p:normalViewPr>
  <p:slideViewPr>
    <p:cSldViewPr snapToGrid="0">
      <p:cViewPr varScale="1">
        <p:scale>
          <a:sx n="74" d="100"/>
          <a:sy n="74" d="100"/>
        </p:scale>
        <p:origin x="58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2F74E-7FA0-499F-960F-3BA4A5D47114}" type="datetimeFigureOut">
              <a:rPr lang="fr-FR" smtClean="0"/>
              <a:t>01/09/2015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5643A-10F9-4558-846A-E0C49329F56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772813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2F74E-7FA0-499F-960F-3BA4A5D47114}" type="datetimeFigureOut">
              <a:rPr lang="fr-FR" smtClean="0"/>
              <a:t>01/09/2015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5643A-10F9-4558-846A-E0C49329F56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155217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2F74E-7FA0-499F-960F-3BA4A5D47114}" type="datetimeFigureOut">
              <a:rPr lang="fr-FR" smtClean="0"/>
              <a:t>01/09/2015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5643A-10F9-4558-846A-E0C49329F56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36214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2F74E-7FA0-499F-960F-3BA4A5D47114}" type="datetimeFigureOut">
              <a:rPr lang="fr-FR" smtClean="0"/>
              <a:t>01/09/2015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5643A-10F9-4558-846A-E0C49329F56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21539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2F74E-7FA0-499F-960F-3BA4A5D47114}" type="datetimeFigureOut">
              <a:rPr lang="fr-FR" smtClean="0"/>
              <a:t>01/09/2015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5643A-10F9-4558-846A-E0C49329F56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30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2F74E-7FA0-499F-960F-3BA4A5D47114}" type="datetimeFigureOut">
              <a:rPr lang="fr-FR" smtClean="0"/>
              <a:t>01/09/2015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5643A-10F9-4558-846A-E0C49329F56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46327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2F74E-7FA0-499F-960F-3BA4A5D47114}" type="datetimeFigureOut">
              <a:rPr lang="fr-FR" smtClean="0"/>
              <a:t>01/09/2015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5643A-10F9-4558-846A-E0C49329F56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74808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2F74E-7FA0-499F-960F-3BA4A5D47114}" type="datetimeFigureOut">
              <a:rPr lang="fr-FR" smtClean="0"/>
              <a:t>01/09/2015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5643A-10F9-4558-846A-E0C49329F56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168742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2F74E-7FA0-499F-960F-3BA4A5D47114}" type="datetimeFigureOut">
              <a:rPr lang="fr-FR" smtClean="0"/>
              <a:t>01/09/2015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5643A-10F9-4558-846A-E0C49329F56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595228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2F74E-7FA0-499F-960F-3BA4A5D47114}" type="datetimeFigureOut">
              <a:rPr lang="fr-FR" smtClean="0"/>
              <a:t>01/09/2015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5643A-10F9-4558-846A-E0C49329F56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836063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2F74E-7FA0-499F-960F-3BA4A5D47114}" type="datetimeFigureOut">
              <a:rPr lang="fr-FR" smtClean="0"/>
              <a:t>01/09/2015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5643A-10F9-4558-846A-E0C49329F56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21800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82F74E-7FA0-499F-960F-3BA4A5D47114}" type="datetimeFigureOut">
              <a:rPr lang="fr-FR" smtClean="0"/>
              <a:t>01/09/2015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A5643A-10F9-4558-846A-E0C49329F56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944101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6" Type="http://schemas.openxmlformats.org/officeDocument/2006/relationships/image" Target="../media/image3.png"/><Relationship Id="rId5" Type="http://schemas.openxmlformats.org/officeDocument/2006/relationships/image" Target="../media/image2.jpeg"/><Relationship Id="rId4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2.m4a"/><Relationship Id="rId1" Type="http://schemas.microsoft.com/office/2007/relationships/media" Target="../media/media2.m4a"/><Relationship Id="rId6" Type="http://schemas.openxmlformats.org/officeDocument/2006/relationships/image" Target="../media/image3.pn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3.m4a"/><Relationship Id="rId1" Type="http://schemas.microsoft.com/office/2007/relationships/media" Target="../media/media3.m4a"/><Relationship Id="rId6" Type="http://schemas.openxmlformats.org/officeDocument/2006/relationships/image" Target="../media/image3.pn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4.m4a"/><Relationship Id="rId1" Type="http://schemas.microsoft.com/office/2007/relationships/media" Target="../media/media4.m4a"/><Relationship Id="rId6" Type="http://schemas.openxmlformats.org/officeDocument/2006/relationships/image" Target="../media/image3.pn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5.m4a"/><Relationship Id="rId1" Type="http://schemas.microsoft.com/office/2007/relationships/media" Target="../media/media5.m4a"/><Relationship Id="rId6" Type="http://schemas.openxmlformats.org/officeDocument/2006/relationships/image" Target="../media/image3.pn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6.m4a"/><Relationship Id="rId1" Type="http://schemas.microsoft.com/office/2007/relationships/media" Target="../media/media6.m4a"/><Relationship Id="rId6" Type="http://schemas.openxmlformats.org/officeDocument/2006/relationships/image" Target="../media/image3.pn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7.m4a"/><Relationship Id="rId1" Type="http://schemas.microsoft.com/office/2007/relationships/media" Target="../media/media7.m4a"/><Relationship Id="rId6" Type="http://schemas.openxmlformats.org/officeDocument/2006/relationships/image" Target="../media/image3.pn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8.m4a"/><Relationship Id="rId1" Type="http://schemas.microsoft.com/office/2007/relationships/media" Target="../media/media8.m4a"/><Relationship Id="rId6" Type="http://schemas.openxmlformats.org/officeDocument/2006/relationships/image" Target="../media/image3.pn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/>
        </p:nvSpPr>
        <p:spPr>
          <a:xfrm>
            <a:off x="1712890" y="942975"/>
            <a:ext cx="8757634" cy="4972050"/>
          </a:xfrm>
          <a:prstGeom prst="roundRect">
            <a:avLst/>
          </a:prstGeom>
          <a:solidFill>
            <a:schemeClr val="accent1"/>
          </a:solidFill>
        </p:spPr>
        <p:txBody>
          <a:bodyPr vert="horz" wrap="none" lIns="91440" tIns="360000" rIns="91440" bIns="324000" rtlCol="0" anchor="ctr" anchorCtr="1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t">
              <a:spcBef>
                <a:spcPts val="3600"/>
              </a:spcBef>
              <a:spcAft>
                <a:spcPts val="3600"/>
              </a:spcAft>
            </a:pPr>
            <a:r>
              <a:rPr lang="fr-FR" sz="2400" b="1" dirty="0" smtClean="0">
                <a:solidFill>
                  <a:schemeClr val="bg1"/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+mn-lt"/>
              </a:rPr>
              <a:t>Emmanuel ANTIER, Junko MIKAMI, Michel SAGAZ</a:t>
            </a:r>
            <a:r>
              <a:rPr lang="fr-FR" sz="11500" b="1" dirty="0" smtClean="0">
                <a:solidFill>
                  <a:schemeClr val="bg1"/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+mn-lt"/>
              </a:rPr>
              <a:t/>
            </a:r>
            <a:br>
              <a:rPr lang="fr-FR" sz="11500" b="1" dirty="0" smtClean="0">
                <a:solidFill>
                  <a:schemeClr val="bg1"/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+mn-lt"/>
              </a:rPr>
            </a:br>
            <a:r>
              <a:rPr lang="fr-FR" sz="16600" b="1" dirty="0" smtClean="0">
                <a:solidFill>
                  <a:schemeClr val="bg1"/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+mn-lt"/>
              </a:rPr>
              <a:t>FLASH!</a:t>
            </a:r>
            <a:r>
              <a:rPr lang="fr-FR" sz="13800" b="1" dirty="0" smtClean="0">
                <a:solidFill>
                  <a:schemeClr val="bg1"/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+mn-lt"/>
              </a:rPr>
              <a:t/>
            </a:r>
            <a:br>
              <a:rPr lang="fr-FR" sz="13800" b="1" dirty="0" smtClean="0">
                <a:solidFill>
                  <a:schemeClr val="bg1"/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+mn-lt"/>
              </a:rPr>
            </a:br>
            <a:r>
              <a:rPr lang="fr-FR" b="1" dirty="0" smtClean="0">
                <a:solidFill>
                  <a:srgbClr val="FFC000"/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+mn-lt"/>
              </a:rPr>
              <a:t>Leçon 7 – Exercice </a:t>
            </a:r>
            <a:r>
              <a:rPr lang="fr-FR" b="1" dirty="0" smtClean="0">
                <a:solidFill>
                  <a:srgbClr val="FFC000"/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+mn-lt"/>
              </a:rPr>
              <a:t>3, p. 43</a:t>
            </a:r>
            <a:endParaRPr lang="fr-FR" sz="8000" b="1" dirty="0">
              <a:solidFill>
                <a:srgbClr val="FFC000"/>
              </a:solidFill>
              <a:effectLst>
                <a:outerShdw blurRad="50800" dist="38100" dir="10800000" algn="r" rotWithShape="0">
                  <a:prstClr val="black">
                    <a:alpha val="40000"/>
                  </a:prstClr>
                </a:outerShdw>
              </a:effectLst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08433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/>
        </p:nvSpPr>
        <p:spPr>
          <a:xfrm>
            <a:off x="1277463" y="942975"/>
            <a:ext cx="9405053" cy="4972050"/>
          </a:xfrm>
          <a:prstGeom prst="roundRect">
            <a:avLst/>
          </a:prstGeom>
          <a:solidFill>
            <a:schemeClr val="accent1"/>
          </a:solidFill>
        </p:spPr>
        <p:txBody>
          <a:bodyPr vert="horz" wrap="none" lIns="91440" tIns="360000" rIns="91440" bIns="324000" rtlCol="0" anchor="ctr" anchorCtr="1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t">
              <a:spcBef>
                <a:spcPts val="3600"/>
              </a:spcBef>
              <a:spcAft>
                <a:spcPts val="3600"/>
              </a:spcAft>
            </a:pPr>
            <a:r>
              <a:rPr lang="fr-FR" sz="13800" b="1" dirty="0">
                <a:solidFill>
                  <a:schemeClr val="bg1"/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+mn-lt"/>
              </a:rPr>
              <a:t>À</a:t>
            </a:r>
            <a:r>
              <a:rPr lang="fr-FR" sz="13800" b="1" dirty="0" smtClean="0">
                <a:solidFill>
                  <a:schemeClr val="bg1"/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+mn-lt"/>
              </a:rPr>
              <a:t> BIENTÔT !</a:t>
            </a:r>
            <a:endParaRPr lang="fr-FR" sz="8000" b="1" dirty="0">
              <a:solidFill>
                <a:srgbClr val="FFC000"/>
              </a:solidFill>
              <a:effectLst>
                <a:outerShdw blurRad="50800" dist="38100" dir="10800000" algn="r" rotWithShape="0">
                  <a:prstClr val="black">
                    <a:alpha val="40000"/>
                  </a:prstClr>
                </a:outerShdw>
              </a:effectLst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3761919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1401682" y="-92436"/>
            <a:ext cx="3817559" cy="5400000"/>
          </a:xfr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6484756" y="-92435"/>
            <a:ext cx="3817560" cy="5400000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888642" y="4739426"/>
            <a:ext cx="972355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 smtClean="0"/>
              <a:t>Je vais </a:t>
            </a:r>
            <a:r>
              <a:rPr lang="fr-FR" sz="6000" dirty="0" smtClean="0">
                <a:solidFill>
                  <a:srgbClr val="FF3399"/>
                </a:solidFill>
              </a:rPr>
              <a:t>à la boulangerie</a:t>
            </a:r>
            <a:r>
              <a:rPr lang="fr-FR" sz="6000" dirty="0" smtClean="0"/>
              <a:t> </a:t>
            </a:r>
            <a:r>
              <a:rPr lang="fr-FR" sz="6000" dirty="0" smtClean="0">
                <a:solidFill>
                  <a:srgbClr val="7030A0"/>
                </a:solidFill>
              </a:rPr>
              <a:t>à</a:t>
            </a:r>
            <a:r>
              <a:rPr lang="fr-FR" sz="6000" dirty="0" smtClean="0"/>
              <a:t> vélo.</a:t>
            </a:r>
          </a:p>
        </p:txBody>
      </p:sp>
      <p:pic>
        <p:nvPicPr>
          <p:cNvPr id="7" name="boulangerie_velo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305661" y="5046751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57229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7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1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1311529" y="-92435"/>
            <a:ext cx="3817559" cy="5399998"/>
          </a:xfr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6510514" y="-92435"/>
            <a:ext cx="3817559" cy="5400000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1056068" y="4739426"/>
            <a:ext cx="968491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 smtClean="0"/>
              <a:t>Je vais </a:t>
            </a:r>
            <a:r>
              <a:rPr lang="fr-FR" sz="6000" dirty="0" smtClean="0">
                <a:solidFill>
                  <a:srgbClr val="FF3399"/>
                </a:solidFill>
              </a:rPr>
              <a:t>à la gare</a:t>
            </a:r>
            <a:r>
              <a:rPr lang="fr-FR" sz="6000" dirty="0" smtClean="0"/>
              <a:t> </a:t>
            </a:r>
            <a:r>
              <a:rPr lang="fr-FR" sz="6000" dirty="0" smtClean="0">
                <a:solidFill>
                  <a:srgbClr val="7030A0"/>
                </a:solidFill>
              </a:rPr>
              <a:t>en</a:t>
            </a:r>
            <a:r>
              <a:rPr lang="fr-FR" sz="6000" dirty="0" smtClean="0"/>
              <a:t> bus.</a:t>
            </a:r>
          </a:p>
        </p:txBody>
      </p:sp>
      <p:pic>
        <p:nvPicPr>
          <p:cNvPr id="2" name="gare_bus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362892" y="4942457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78302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7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1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1311529" y="-92435"/>
            <a:ext cx="3817558" cy="5399998"/>
          </a:xfr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6574909" y="-92434"/>
            <a:ext cx="3817559" cy="5399998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876838" y="4726547"/>
            <a:ext cx="968491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 smtClean="0"/>
              <a:t>Je vais </a:t>
            </a:r>
            <a:r>
              <a:rPr lang="fr-FR" sz="6000" dirty="0" smtClean="0">
                <a:solidFill>
                  <a:srgbClr val="0070C0"/>
                </a:solidFill>
              </a:rPr>
              <a:t>au</a:t>
            </a:r>
            <a:r>
              <a:rPr lang="fr-FR" sz="6000" dirty="0" smtClean="0">
                <a:solidFill>
                  <a:srgbClr val="FF0000"/>
                </a:solidFill>
              </a:rPr>
              <a:t> </a:t>
            </a:r>
            <a:r>
              <a:rPr lang="fr-FR" sz="6000" dirty="0" smtClean="0">
                <a:solidFill>
                  <a:srgbClr val="0070C0"/>
                </a:solidFill>
              </a:rPr>
              <a:t>restaurant</a:t>
            </a:r>
            <a:r>
              <a:rPr lang="fr-FR" sz="6000" dirty="0" smtClean="0"/>
              <a:t> </a:t>
            </a:r>
            <a:r>
              <a:rPr lang="fr-FR" sz="6000" dirty="0" smtClean="0">
                <a:solidFill>
                  <a:srgbClr val="7030A0"/>
                </a:solidFill>
              </a:rPr>
              <a:t>à</a:t>
            </a:r>
            <a:r>
              <a:rPr lang="fr-FR" sz="6000" dirty="0" smtClean="0">
                <a:solidFill>
                  <a:srgbClr val="FF0000"/>
                </a:solidFill>
              </a:rPr>
              <a:t> </a:t>
            </a:r>
            <a:r>
              <a:rPr lang="fr-FR" sz="6000" dirty="0" smtClean="0"/>
              <a:t>pied.</a:t>
            </a:r>
          </a:p>
        </p:txBody>
      </p:sp>
      <p:pic>
        <p:nvPicPr>
          <p:cNvPr id="2" name="restaurant_pie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709748" y="4929578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88645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7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1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1311529" y="-92435"/>
            <a:ext cx="3817558" cy="5399997"/>
          </a:xfr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6574909" y="-92434"/>
            <a:ext cx="3817558" cy="5399998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876838" y="4726547"/>
            <a:ext cx="982550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 smtClean="0"/>
              <a:t>Je vais </a:t>
            </a:r>
            <a:r>
              <a:rPr lang="fr-FR" sz="6000" dirty="0" smtClean="0">
                <a:solidFill>
                  <a:srgbClr val="FF3399"/>
                </a:solidFill>
              </a:rPr>
              <a:t>à l’université</a:t>
            </a:r>
            <a:r>
              <a:rPr lang="fr-FR" sz="6000" dirty="0" smtClean="0"/>
              <a:t> </a:t>
            </a:r>
            <a:r>
              <a:rPr lang="fr-FR" sz="6000" dirty="0">
                <a:solidFill>
                  <a:srgbClr val="7030A0"/>
                </a:solidFill>
              </a:rPr>
              <a:t>à</a:t>
            </a:r>
            <a:r>
              <a:rPr lang="fr-FR" sz="6000" dirty="0">
                <a:solidFill>
                  <a:srgbClr val="FF0000"/>
                </a:solidFill>
              </a:rPr>
              <a:t> </a:t>
            </a:r>
            <a:r>
              <a:rPr lang="fr-FR" sz="6000" dirty="0" smtClean="0"/>
              <a:t>scooter.</a:t>
            </a:r>
          </a:p>
        </p:txBody>
      </p:sp>
      <p:pic>
        <p:nvPicPr>
          <p:cNvPr id="3" name="150801_079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572038" y="4929578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87654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7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1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1311529" y="-92435"/>
            <a:ext cx="3817557" cy="5399997"/>
          </a:xfr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6574909" y="-92434"/>
            <a:ext cx="3817558" cy="5399997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876838" y="4726547"/>
            <a:ext cx="982550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 smtClean="0"/>
              <a:t>Je vais </a:t>
            </a:r>
            <a:r>
              <a:rPr lang="fr-FR" sz="6000" dirty="0" smtClean="0">
                <a:solidFill>
                  <a:srgbClr val="0070C0"/>
                </a:solidFill>
              </a:rPr>
              <a:t>à l’hôtel</a:t>
            </a:r>
            <a:r>
              <a:rPr lang="fr-FR" sz="6000" dirty="0" smtClean="0"/>
              <a:t> </a:t>
            </a:r>
            <a:r>
              <a:rPr lang="fr-FR" sz="6000" dirty="0" smtClean="0">
                <a:solidFill>
                  <a:srgbClr val="7030A0"/>
                </a:solidFill>
              </a:rPr>
              <a:t>en</a:t>
            </a:r>
            <a:r>
              <a:rPr lang="fr-FR" sz="6000" dirty="0" smtClean="0">
                <a:solidFill>
                  <a:srgbClr val="FF0000"/>
                </a:solidFill>
              </a:rPr>
              <a:t> </a:t>
            </a:r>
            <a:r>
              <a:rPr lang="fr-FR" sz="6000" dirty="0" smtClean="0"/>
              <a:t>train.</a:t>
            </a:r>
          </a:p>
        </p:txBody>
      </p:sp>
      <p:pic>
        <p:nvPicPr>
          <p:cNvPr id="2" name="hotel_train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232452" y="4929578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50724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7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1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1311529" y="-92434"/>
            <a:ext cx="3817557" cy="5399995"/>
          </a:xfr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6574909" y="-92434"/>
            <a:ext cx="3817557" cy="5399997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683440" y="4752304"/>
            <a:ext cx="1118658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 smtClean="0"/>
              <a:t>Je vais </a:t>
            </a:r>
            <a:r>
              <a:rPr lang="fr-FR" sz="6000" dirty="0" smtClean="0">
                <a:solidFill>
                  <a:srgbClr val="0070C0"/>
                </a:solidFill>
              </a:rPr>
              <a:t>au supermarché</a:t>
            </a:r>
            <a:r>
              <a:rPr lang="fr-FR" sz="6000" dirty="0" smtClean="0"/>
              <a:t> </a:t>
            </a:r>
            <a:r>
              <a:rPr lang="fr-FR" sz="6000" dirty="0" smtClean="0">
                <a:solidFill>
                  <a:srgbClr val="7030A0"/>
                </a:solidFill>
              </a:rPr>
              <a:t>en</a:t>
            </a:r>
            <a:r>
              <a:rPr lang="fr-FR" sz="6000" dirty="0" smtClean="0">
                <a:solidFill>
                  <a:srgbClr val="FF0000"/>
                </a:solidFill>
              </a:rPr>
              <a:t> </a:t>
            </a:r>
            <a:r>
              <a:rPr lang="fr-FR" sz="6000" dirty="0" smtClean="0"/>
              <a:t>voiture.</a:t>
            </a:r>
          </a:p>
        </p:txBody>
      </p:sp>
      <p:pic>
        <p:nvPicPr>
          <p:cNvPr id="2" name="supermarche_voiture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401039" y="5022343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80811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7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1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1311529" y="-92434"/>
            <a:ext cx="3817557" cy="5399995"/>
          </a:xfr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6574909" y="-92434"/>
            <a:ext cx="3817557" cy="5399997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876838" y="4726547"/>
            <a:ext cx="982550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 smtClean="0"/>
              <a:t>Je vais </a:t>
            </a:r>
            <a:r>
              <a:rPr lang="fr-FR" sz="6000" dirty="0" smtClean="0">
                <a:solidFill>
                  <a:srgbClr val="FF3399"/>
                </a:solidFill>
              </a:rPr>
              <a:t>en</a:t>
            </a:r>
            <a:r>
              <a:rPr lang="fr-FR" sz="6000" dirty="0" smtClean="0">
                <a:solidFill>
                  <a:srgbClr val="FF0000"/>
                </a:solidFill>
              </a:rPr>
              <a:t> </a:t>
            </a:r>
            <a:r>
              <a:rPr lang="fr-FR" sz="6000" dirty="0" smtClean="0">
                <a:solidFill>
                  <a:srgbClr val="FF3399"/>
                </a:solidFill>
              </a:rPr>
              <a:t>France</a:t>
            </a:r>
            <a:r>
              <a:rPr lang="fr-FR" sz="6000" dirty="0" smtClean="0"/>
              <a:t> </a:t>
            </a:r>
            <a:r>
              <a:rPr lang="fr-FR" sz="6000" dirty="0" smtClean="0">
                <a:solidFill>
                  <a:srgbClr val="7030A0"/>
                </a:solidFill>
              </a:rPr>
              <a:t>en</a:t>
            </a:r>
            <a:r>
              <a:rPr lang="fr-FR" sz="6000" dirty="0" smtClean="0">
                <a:solidFill>
                  <a:srgbClr val="FF0000"/>
                </a:solidFill>
              </a:rPr>
              <a:t> </a:t>
            </a:r>
            <a:r>
              <a:rPr lang="fr-FR" sz="6000" dirty="0" smtClean="0"/>
              <a:t>avion.</a:t>
            </a:r>
          </a:p>
        </p:txBody>
      </p:sp>
      <p:pic>
        <p:nvPicPr>
          <p:cNvPr id="2" name="fracne_avion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876838" y="4929578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14200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7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1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1311529" y="-92434"/>
            <a:ext cx="3817556" cy="5399995"/>
          </a:xfr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6574909" y="-92433"/>
            <a:ext cx="3817557" cy="5399995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876838" y="4726547"/>
            <a:ext cx="982550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 smtClean="0"/>
              <a:t>Je vais </a:t>
            </a:r>
            <a:r>
              <a:rPr lang="fr-FR" sz="6000" dirty="0" smtClean="0">
                <a:solidFill>
                  <a:srgbClr val="FF3399"/>
                </a:solidFill>
              </a:rPr>
              <a:t>en</a:t>
            </a:r>
            <a:r>
              <a:rPr lang="fr-FR" sz="6000" dirty="0" smtClean="0">
                <a:solidFill>
                  <a:srgbClr val="FF0000"/>
                </a:solidFill>
              </a:rPr>
              <a:t> </a:t>
            </a:r>
            <a:r>
              <a:rPr lang="fr-FR" sz="6000" dirty="0" smtClean="0">
                <a:solidFill>
                  <a:srgbClr val="FF3399"/>
                </a:solidFill>
              </a:rPr>
              <a:t>Corée</a:t>
            </a:r>
            <a:r>
              <a:rPr lang="fr-FR" sz="6000" dirty="0" smtClean="0"/>
              <a:t> </a:t>
            </a:r>
            <a:r>
              <a:rPr lang="fr-FR" sz="6000" dirty="0" smtClean="0">
                <a:solidFill>
                  <a:srgbClr val="7030A0"/>
                </a:solidFill>
              </a:rPr>
              <a:t>en</a:t>
            </a:r>
            <a:r>
              <a:rPr lang="fr-FR" sz="6000" dirty="0" smtClean="0">
                <a:solidFill>
                  <a:srgbClr val="FF0000"/>
                </a:solidFill>
              </a:rPr>
              <a:t> </a:t>
            </a:r>
            <a:r>
              <a:rPr lang="fr-FR" sz="6000" dirty="0" smtClean="0"/>
              <a:t>bateau.</a:t>
            </a:r>
          </a:p>
        </p:txBody>
      </p:sp>
      <p:pic>
        <p:nvPicPr>
          <p:cNvPr id="2" name="coree_bateau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876838" y="4929578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83007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7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1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311</TotalTime>
  <Words>69</Words>
  <Application>Microsoft Office PowerPoint</Application>
  <PresentationFormat>Grand écran</PresentationFormat>
  <Paragraphs>10</Paragraphs>
  <Slides>10</Slides>
  <Notes>0</Notes>
  <HiddenSlides>0</HiddenSlides>
  <MMClips>8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Emmanuel ANTIER</dc:creator>
  <cp:lastModifiedBy>Emmanuel ANTIER</cp:lastModifiedBy>
  <cp:revision>17</cp:revision>
  <dcterms:created xsi:type="dcterms:W3CDTF">2015-06-13T01:07:16Z</dcterms:created>
  <dcterms:modified xsi:type="dcterms:W3CDTF">2015-09-01T07:55:23Z</dcterms:modified>
</cp:coreProperties>
</file>