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4" r:id="rId5"/>
    <p:sldId id="277" r:id="rId6"/>
    <p:sldId id="292" r:id="rId7"/>
    <p:sldId id="290" r:id="rId8"/>
    <p:sldId id="294" r:id="rId9"/>
    <p:sldId id="288" r:id="rId10"/>
    <p:sldId id="286" r:id="rId11"/>
    <p:sldId id="29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01/09/2015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3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3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5 – Exercice </a:t>
            </a: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2, p. 35</a:t>
            </a:r>
            <a:endParaRPr lang="fr-FR" b="1" dirty="0" smtClean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563059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998" y="680299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1" y="4906853"/>
            <a:ext cx="9800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0070C0"/>
                </a:solidFill>
              </a:rPr>
              <a:t>un portable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0070C0"/>
                </a:solidFill>
              </a:rPr>
              <a:t>le sac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6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3841" y="50870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2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994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817559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5"/>
            <a:ext cx="3817559" cy="540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2" y="4739426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0070C0"/>
                </a:solidFill>
              </a:rPr>
              <a:t>un lit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FF3399"/>
                </a:solidFill>
              </a:rPr>
              <a:t>la chambre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5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2588" y="49424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817558" cy="539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4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15261" y="4815645"/>
            <a:ext cx="1047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FF3399"/>
                </a:solidFill>
              </a:rPr>
              <a:t>une télévision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0070C0"/>
                </a:solidFill>
              </a:rPr>
              <a:t>le salon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5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786" y="504140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4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817558" cy="5399997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4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30311" y="4739426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FF3399"/>
                </a:solidFill>
              </a:rPr>
              <a:t>une table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FF3399"/>
                </a:solidFill>
              </a:rPr>
              <a:t>la cuisine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5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786" y="49424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2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563060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4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1" y="4739426"/>
            <a:ext cx="9955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FF3399"/>
                </a:solidFill>
              </a:rPr>
              <a:t>une chaise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FF3399"/>
                </a:solidFill>
              </a:rPr>
              <a:t>la cuisine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6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79041" y="49424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20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563059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-92434"/>
            <a:ext cx="3817559" cy="539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313649" y="4739426"/>
            <a:ext cx="9118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00B050"/>
                </a:solidFill>
              </a:rPr>
              <a:t>des </a:t>
            </a:r>
            <a:r>
              <a:rPr lang="fr-FR" sz="6000" dirty="0" smtClean="0">
                <a:solidFill>
                  <a:srgbClr val="FF3399"/>
                </a:solidFill>
              </a:rPr>
              <a:t>clé</a:t>
            </a:r>
            <a:r>
              <a:rPr lang="fr-FR" sz="6000" dirty="0" smtClean="0">
                <a:solidFill>
                  <a:srgbClr val="00B050"/>
                </a:solidFill>
              </a:rPr>
              <a:t>s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FF3399"/>
                </a:solidFill>
              </a:rPr>
              <a:t>l’entrée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6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5562" y="49424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7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95295" y="534525"/>
            <a:ext cx="3563055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756" y="499992"/>
            <a:ext cx="3563056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56822" y="5112917"/>
            <a:ext cx="11204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/>
              <a:t>Il y a </a:t>
            </a:r>
            <a:r>
              <a:rPr lang="fr-FR" sz="5400" dirty="0" smtClean="0">
                <a:solidFill>
                  <a:srgbClr val="FF3399"/>
                </a:solidFill>
              </a:rPr>
              <a:t>une chambre </a:t>
            </a:r>
            <a:r>
              <a:rPr lang="fr-FR" sz="5400" dirty="0" smtClean="0"/>
              <a:t>dans </a:t>
            </a:r>
            <a:r>
              <a:rPr lang="fr-FR" sz="5400" dirty="0" smtClean="0">
                <a:solidFill>
                  <a:srgbClr val="0070C0"/>
                </a:solidFill>
              </a:rPr>
              <a:t>l’appartement</a:t>
            </a:r>
            <a:r>
              <a:rPr lang="fr-FR" sz="5400" dirty="0" smtClean="0"/>
              <a:t>.</a:t>
            </a:r>
          </a:p>
        </p:txBody>
      </p:sp>
      <p:pic>
        <p:nvPicPr>
          <p:cNvPr id="2" name="150801_06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6011" y="52351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19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395295" y="534526"/>
            <a:ext cx="3563055" cy="503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84756" y="680298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92428" y="5035643"/>
            <a:ext cx="10676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/>
              <a:t>Il y a </a:t>
            </a:r>
            <a:r>
              <a:rPr lang="fr-FR" sz="5400" dirty="0" smtClean="0">
                <a:solidFill>
                  <a:srgbClr val="0070C0"/>
                </a:solidFill>
              </a:rPr>
              <a:t>un salon </a:t>
            </a:r>
            <a:r>
              <a:rPr lang="fr-FR" sz="5400" dirty="0" smtClean="0"/>
              <a:t>dans </a:t>
            </a:r>
            <a:r>
              <a:rPr lang="fr-FR" sz="5400" dirty="0" smtClean="0">
                <a:solidFill>
                  <a:srgbClr val="FF3399"/>
                </a:solidFill>
              </a:rPr>
              <a:t>la maison</a:t>
            </a:r>
            <a:r>
              <a:rPr lang="fr-FR" sz="5400" dirty="0" smtClean="0"/>
              <a:t>.</a:t>
            </a:r>
          </a:p>
        </p:txBody>
      </p:sp>
      <p:pic>
        <p:nvPicPr>
          <p:cNvPr id="2" name="150801_06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00259" y="51925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4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82" y="680299"/>
            <a:ext cx="3563060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0514" y="667419"/>
            <a:ext cx="3563060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88642" y="4829579"/>
            <a:ext cx="9723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/>
              <a:t>Il y a </a:t>
            </a:r>
            <a:r>
              <a:rPr lang="fr-FR" sz="6000" dirty="0" smtClean="0">
                <a:solidFill>
                  <a:srgbClr val="00B050"/>
                </a:solidFill>
              </a:rPr>
              <a:t>des </a:t>
            </a:r>
            <a:r>
              <a:rPr lang="fr-FR" sz="6000" dirty="0" smtClean="0">
                <a:solidFill>
                  <a:srgbClr val="FF3399"/>
                </a:solidFill>
              </a:rPr>
              <a:t>fleur</a:t>
            </a:r>
            <a:r>
              <a:rPr lang="fr-FR" sz="6000" dirty="0" smtClean="0">
                <a:solidFill>
                  <a:srgbClr val="00B050"/>
                </a:solidFill>
              </a:rPr>
              <a:t>s </a:t>
            </a:r>
            <a:r>
              <a:rPr lang="fr-FR" sz="6000" dirty="0" smtClean="0"/>
              <a:t>dans </a:t>
            </a:r>
            <a:r>
              <a:rPr lang="fr-FR" sz="6000" dirty="0" smtClean="0">
                <a:solidFill>
                  <a:srgbClr val="0070C0"/>
                </a:solidFill>
              </a:rPr>
              <a:t>le vase</a:t>
            </a:r>
            <a:r>
              <a:rPr lang="fr-FR" sz="6000" dirty="0" smtClean="0"/>
              <a:t>.</a:t>
            </a:r>
          </a:p>
        </p:txBody>
      </p:sp>
      <p:pic>
        <p:nvPicPr>
          <p:cNvPr id="2" name="150801_06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7078" y="50712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6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90</Words>
  <Application>Microsoft Office PowerPoint</Application>
  <PresentationFormat>Grand écran</PresentationFormat>
  <Paragraphs>11</Paragraphs>
  <Slides>11</Slides>
  <Notes>0</Notes>
  <HiddenSlides>0</HiddenSlides>
  <MMClips>9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27</cp:revision>
  <dcterms:created xsi:type="dcterms:W3CDTF">2015-06-13T01:07:16Z</dcterms:created>
  <dcterms:modified xsi:type="dcterms:W3CDTF">2015-09-01T07:53:41Z</dcterms:modified>
  <cp:contentStatus/>
</cp:coreProperties>
</file>