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6" r:id="rId4"/>
    <p:sldId id="302" r:id="rId5"/>
    <p:sldId id="303" r:id="rId6"/>
    <p:sldId id="304" r:id="rId7"/>
    <p:sldId id="305" r:id="rId8"/>
    <p:sldId id="306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6BvZR6ayN806AtlaEjKpg==" hashData="Nf2dcCE+JH62DmyG8QaeT6C5cCh4ycDNl6KLPJPddkmfJ9VQM6HEiSn8RwynTD5P2oC7YmrjmkRFh5drmEopAw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28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5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5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8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87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2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60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2F74E-7FA0-499F-960F-3BA4A5D47114}" type="datetimeFigureOut">
              <a:rPr lang="fr-FR" smtClean="0"/>
              <a:t>13/09/2015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5643A-10F9-4558-846A-E0C49329F5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441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712890" y="942975"/>
            <a:ext cx="8757634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Emmanuel ANTIER, Junko MIKAMI, Michel SAGAZ</a:t>
            </a:r>
            <a: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15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sz="166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FLASH!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/>
            </a:r>
            <a:b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</a:br>
            <a:r>
              <a:rPr lang="fr-FR" b="1" dirty="0" smtClean="0">
                <a:solidFill>
                  <a:srgbClr val="FFC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Leçon 11 – Exercice 3, p. 63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4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4" y="396962"/>
            <a:ext cx="3563060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0" y="396961"/>
            <a:ext cx="3563059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702044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chant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j’ai dans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2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6" y="396962"/>
            <a:ext cx="3563055" cy="5040000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2" y="396961"/>
            <a:ext cx="3563055" cy="5040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727802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travaill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 smtClean="0"/>
              <a:t>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j’ai voyag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6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6" y="396963"/>
            <a:ext cx="3563055" cy="503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2" y="396962"/>
            <a:ext cx="3563055" cy="503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727802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</a:t>
            </a:r>
            <a:r>
              <a:rPr lang="fr-FR" sz="6000" dirty="0">
                <a:solidFill>
                  <a:srgbClr val="7030A0"/>
                </a:solidFill>
              </a:rPr>
              <a:t>fait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les courses,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</a:t>
            </a:r>
            <a:r>
              <a:rPr lang="fr-FR" sz="6000" dirty="0"/>
              <a:t>j’ai </a:t>
            </a:r>
            <a:r>
              <a:rPr lang="fr-FR" sz="6000" dirty="0">
                <a:solidFill>
                  <a:srgbClr val="7030A0"/>
                </a:solidFill>
              </a:rPr>
              <a:t>fait</a:t>
            </a:r>
            <a:r>
              <a:rPr lang="fr-FR" sz="6000" dirty="0" smtClean="0"/>
              <a:t> la cuisine.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96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6" y="396963"/>
            <a:ext cx="3563055" cy="503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2" y="396962"/>
            <a:ext cx="3563055" cy="503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727802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</a:t>
            </a:r>
            <a:r>
              <a:rPr lang="fr-FR" sz="6000" dirty="0" smtClean="0">
                <a:solidFill>
                  <a:srgbClr val="7030A0"/>
                </a:solidFill>
              </a:rPr>
              <a:t>lu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le journal,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j’ai </a:t>
            </a:r>
            <a:r>
              <a:rPr lang="fr-FR" sz="6000" dirty="0" smtClean="0">
                <a:solidFill>
                  <a:srgbClr val="7030A0"/>
                </a:solidFill>
              </a:rPr>
              <a:t>fait</a:t>
            </a:r>
            <a:r>
              <a:rPr lang="fr-FR" sz="6000" dirty="0" smtClean="0"/>
              <a:t> le ménage.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86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6" y="396963"/>
            <a:ext cx="3563055" cy="503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2" y="396962"/>
            <a:ext cx="3563055" cy="503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9093" y="4727802"/>
            <a:ext cx="11307651" cy="241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</a:t>
            </a:r>
            <a:r>
              <a:rPr lang="fr-FR" sz="6000" dirty="0" smtClean="0">
                <a:solidFill>
                  <a:srgbClr val="7030A0"/>
                </a:solidFill>
              </a:rPr>
              <a:t>écrit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des emails,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j’ai écout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 smtClean="0">
                <a:solidFill>
                  <a:srgbClr val="FF0000"/>
                </a:solidFill>
              </a:rPr>
              <a:t> </a:t>
            </a:r>
            <a:r>
              <a:rPr lang="fr-FR" sz="6000" dirty="0" smtClean="0"/>
              <a:t>de la musique.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8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926" y="396963"/>
            <a:ext cx="3563055" cy="503999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032" y="396962"/>
            <a:ext cx="3563055" cy="50399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9549" y="4727802"/>
            <a:ext cx="108182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fr-FR" sz="6000" dirty="0" smtClean="0"/>
              <a:t>D’abord j’ai regard</a:t>
            </a:r>
            <a:r>
              <a:rPr lang="fr-FR" sz="6000" dirty="0" smtClean="0">
                <a:solidFill>
                  <a:srgbClr val="7030A0"/>
                </a:solidFill>
              </a:rPr>
              <a:t>é</a:t>
            </a:r>
            <a:r>
              <a:rPr lang="fr-FR" sz="6000" dirty="0"/>
              <a:t> </a:t>
            </a:r>
            <a:r>
              <a:rPr lang="fr-FR" sz="6000" dirty="0" smtClean="0"/>
              <a:t>la télé, </a:t>
            </a:r>
          </a:p>
          <a:p>
            <a:pPr algn="ctr">
              <a:lnSpc>
                <a:spcPts val="6000"/>
              </a:lnSpc>
            </a:pPr>
            <a:r>
              <a:rPr lang="fr-FR" sz="6000" dirty="0" smtClean="0"/>
              <a:t>et ensuite j’ai dorm</a:t>
            </a:r>
            <a:r>
              <a:rPr lang="fr-FR" sz="6000" dirty="0">
                <a:solidFill>
                  <a:srgbClr val="7030A0"/>
                </a:solidFill>
              </a:rPr>
              <a:t>i</a:t>
            </a:r>
            <a:r>
              <a:rPr lang="fr-FR" sz="6000" dirty="0" smtClean="0"/>
              <a:t>.</a:t>
            </a:r>
            <a:r>
              <a:rPr lang="fr-FR" sz="60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endParaRPr lang="fr-FR" sz="6000" dirty="0" smtClean="0"/>
          </a:p>
        </p:txBody>
      </p:sp>
      <p:pic>
        <p:nvPicPr>
          <p:cNvPr id="2" name="150802_06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07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/>
        </p:nvSpPr>
        <p:spPr>
          <a:xfrm>
            <a:off x="1277463" y="942975"/>
            <a:ext cx="9405053" cy="4972050"/>
          </a:xfrm>
          <a:prstGeom prst="roundRect">
            <a:avLst/>
          </a:prstGeom>
          <a:solidFill>
            <a:schemeClr val="accent1"/>
          </a:solidFill>
        </p:spPr>
        <p:txBody>
          <a:bodyPr vert="horz" wrap="none" lIns="91440" tIns="360000" rIns="91440" bIns="32400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spcBef>
                <a:spcPts val="3600"/>
              </a:spcBef>
              <a:spcAft>
                <a:spcPts val="3600"/>
              </a:spcAft>
            </a:pPr>
            <a:r>
              <a:rPr lang="fr-FR" sz="13800" b="1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À</a:t>
            </a:r>
            <a:r>
              <a:rPr lang="fr-FR" sz="138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 BIENTÔT !</a:t>
            </a:r>
            <a:endParaRPr lang="fr-FR" sz="8000" b="1" dirty="0">
              <a:solidFill>
                <a:srgbClr val="FFC00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21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80</Words>
  <Application>Microsoft Office PowerPoint</Application>
  <PresentationFormat>Grand écran</PresentationFormat>
  <Paragraphs>14</Paragraphs>
  <Slides>8</Slides>
  <Notes>0</Notes>
  <HiddenSlides>0</HiddenSlides>
  <MMClips>6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 ANTIER</dc:creator>
  <cp:lastModifiedBy>Emmanuel ANTIER</cp:lastModifiedBy>
  <cp:revision>32</cp:revision>
  <dcterms:created xsi:type="dcterms:W3CDTF">2015-06-13T01:07:16Z</dcterms:created>
  <dcterms:modified xsi:type="dcterms:W3CDTF">2015-09-13T02:11:02Z</dcterms:modified>
  <cp:contentStatus/>
</cp:coreProperties>
</file>