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2" r:id="rId13"/>
    <p:sldId id="285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b6BvZR6ayN806AtlaEjKpg==" hashData="Nf2dcCE+JH62DmyG8QaeT6C5cCh4ycDNl6KLPJPddkmfJ9VQM6HEiSn8RwynTD5P2oC7YmrjmkRFh5drmEopAw=="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372" autoAdjust="0"/>
    <p:restoredTop sz="94660"/>
  </p:normalViewPr>
  <p:slideViewPr>
    <p:cSldViewPr snapToGrid="0">
      <p:cViewPr varScale="1">
        <p:scale>
          <a:sx n="74" d="100"/>
          <a:sy n="74" d="100"/>
        </p:scale>
        <p:origin x="3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7281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5521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621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153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3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4632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480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6874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9522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3606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180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4410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5" Type="http://schemas.openxmlformats.org/officeDocument/2006/relationships/image" Target="../media/image2.pn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5" Type="http://schemas.openxmlformats.org/officeDocument/2006/relationships/image" Target="../media/image2.pn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5" Type="http://schemas.openxmlformats.org/officeDocument/2006/relationships/image" Target="../media/image2.pn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5" Type="http://schemas.openxmlformats.org/officeDocument/2006/relationships/image" Target="../media/image2.pn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5" Type="http://schemas.openxmlformats.org/officeDocument/2006/relationships/image" Target="../media/image2.pn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5" Type="http://schemas.openxmlformats.org/officeDocument/2006/relationships/image" Target="../media/image2.pn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/>
        </p:nvSpPr>
        <p:spPr>
          <a:xfrm>
            <a:off x="1712890" y="942975"/>
            <a:ext cx="8757634" cy="4972050"/>
          </a:xfrm>
          <a:prstGeom prst="roundRect">
            <a:avLst/>
          </a:prstGeom>
          <a:solidFill>
            <a:schemeClr val="accent1"/>
          </a:solidFill>
        </p:spPr>
        <p:txBody>
          <a:bodyPr vert="horz" wrap="none" lIns="91440" tIns="360000" rIns="91440" bIns="32400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t">
              <a:spcBef>
                <a:spcPts val="3600"/>
              </a:spcBef>
              <a:spcAft>
                <a:spcPts val="3600"/>
              </a:spcAft>
            </a:pPr>
            <a:r>
              <a:rPr lang="fr-FR" sz="24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Emmanuel ANTIER, Junko MIKAMI, Michel SAGAZ</a:t>
            </a:r>
            <a:r>
              <a:rPr lang="fr-FR" sz="115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/>
            </a:r>
            <a:br>
              <a:rPr lang="fr-FR" sz="115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</a:br>
            <a:r>
              <a:rPr lang="fr-FR" sz="166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FLASH!</a:t>
            </a:r>
            <a:r>
              <a:rPr lang="fr-FR" sz="138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/>
            </a:r>
            <a:br>
              <a:rPr lang="fr-FR" sz="138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</a:br>
            <a:r>
              <a:rPr lang="fr-FR" b="1" dirty="0" smtClean="0">
                <a:solidFill>
                  <a:srgbClr val="FFC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Leçon 6 – Exercice </a:t>
            </a:r>
            <a:r>
              <a:rPr lang="fr-FR" b="1" dirty="0" smtClean="0">
                <a:solidFill>
                  <a:srgbClr val="FFC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2, p. 39</a:t>
            </a:r>
            <a:endParaRPr lang="fr-FR" sz="8000" b="1" dirty="0">
              <a:solidFill>
                <a:srgbClr val="FFC000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0843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950" y="527510"/>
            <a:ext cx="4072059" cy="5759993"/>
          </a:xfrm>
        </p:spPr>
      </p:pic>
      <p:sp>
        <p:nvSpPr>
          <p:cNvPr id="8" name="ZoneTexte 7"/>
          <p:cNvSpPr txBox="1"/>
          <p:nvPr/>
        </p:nvSpPr>
        <p:spPr>
          <a:xfrm>
            <a:off x="811369" y="5010318"/>
            <a:ext cx="104990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1"/>
              </a:buClr>
            </a:pPr>
            <a:r>
              <a:rPr lang="fr-FR" sz="6000" dirty="0" smtClean="0">
                <a:solidFill>
                  <a:srgbClr val="0070C0"/>
                </a:solidFill>
              </a:rPr>
              <a:t>Ce sac </a:t>
            </a:r>
            <a:r>
              <a:rPr lang="fr-FR" sz="6000" dirty="0" smtClean="0"/>
              <a:t>est gris.</a:t>
            </a:r>
            <a:r>
              <a:rPr lang="fr-FR" sz="6000" dirty="0" smtClean="0">
                <a:solidFill>
                  <a:srgbClr val="0070C0"/>
                </a:solidFill>
              </a:rPr>
              <a:t> </a:t>
            </a:r>
            <a:endParaRPr lang="fr-FR" sz="6000" dirty="0" smtClean="0"/>
          </a:p>
        </p:txBody>
      </p:sp>
      <p:pic>
        <p:nvPicPr>
          <p:cNvPr id="2" name="150801_07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793167" y="521334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10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950" y="527510"/>
            <a:ext cx="3563064" cy="5040000"/>
          </a:xfrm>
        </p:spPr>
      </p:pic>
      <p:sp>
        <p:nvSpPr>
          <p:cNvPr id="8" name="ZoneTexte 7"/>
          <p:cNvSpPr txBox="1"/>
          <p:nvPr/>
        </p:nvSpPr>
        <p:spPr>
          <a:xfrm>
            <a:off x="811369" y="5010318"/>
            <a:ext cx="104990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1"/>
              </a:buClr>
            </a:pPr>
            <a:r>
              <a:rPr lang="fr-FR" sz="6000" dirty="0" smtClean="0">
                <a:solidFill>
                  <a:srgbClr val="FF3399"/>
                </a:solidFill>
              </a:rPr>
              <a:t>Cette robe </a:t>
            </a:r>
            <a:r>
              <a:rPr lang="fr-FR" sz="6000" dirty="0" smtClean="0"/>
              <a:t>est rose.</a:t>
            </a:r>
            <a:r>
              <a:rPr lang="fr-FR" sz="6000" dirty="0" smtClean="0">
                <a:solidFill>
                  <a:srgbClr val="0070C0"/>
                </a:solidFill>
              </a:rPr>
              <a:t> </a:t>
            </a:r>
            <a:endParaRPr lang="fr-FR" sz="6000" dirty="0" smtClean="0"/>
          </a:p>
        </p:txBody>
      </p:sp>
      <p:pic>
        <p:nvPicPr>
          <p:cNvPr id="2" name="150801_07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23541" y="521334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733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950" y="527509"/>
            <a:ext cx="4479263" cy="6336000"/>
          </a:xfrm>
        </p:spPr>
      </p:pic>
      <p:sp>
        <p:nvSpPr>
          <p:cNvPr id="8" name="ZoneTexte 7"/>
          <p:cNvSpPr txBox="1"/>
          <p:nvPr/>
        </p:nvSpPr>
        <p:spPr>
          <a:xfrm>
            <a:off x="811369" y="5010318"/>
            <a:ext cx="104990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1"/>
              </a:buClr>
            </a:pPr>
            <a:r>
              <a:rPr lang="fr-FR" sz="6000" dirty="0" smtClean="0">
                <a:solidFill>
                  <a:srgbClr val="00B050"/>
                </a:solidFill>
              </a:rPr>
              <a:t>Ces</a:t>
            </a:r>
            <a:r>
              <a:rPr lang="fr-FR" sz="6000" dirty="0" smtClean="0"/>
              <a:t> </a:t>
            </a:r>
            <a:r>
              <a:rPr lang="fr-FR" sz="6000" dirty="0" smtClean="0">
                <a:solidFill>
                  <a:srgbClr val="FF3399"/>
                </a:solidFill>
              </a:rPr>
              <a:t>lunette</a:t>
            </a:r>
            <a:r>
              <a:rPr lang="fr-FR" sz="6000" dirty="0" smtClean="0">
                <a:solidFill>
                  <a:srgbClr val="00B050"/>
                </a:solidFill>
              </a:rPr>
              <a:t>s</a:t>
            </a:r>
            <a:r>
              <a:rPr lang="fr-FR" sz="6000" dirty="0" smtClean="0"/>
              <a:t> sont violet</a:t>
            </a:r>
            <a:r>
              <a:rPr lang="fr-FR" sz="6000" dirty="0" smtClean="0">
                <a:solidFill>
                  <a:srgbClr val="FF3399"/>
                </a:solidFill>
              </a:rPr>
              <a:t>te</a:t>
            </a:r>
            <a:r>
              <a:rPr lang="fr-FR" sz="6000" dirty="0" smtClean="0">
                <a:solidFill>
                  <a:srgbClr val="00B050"/>
                </a:solidFill>
              </a:rPr>
              <a:t>s</a:t>
            </a:r>
            <a:r>
              <a:rPr lang="fr-FR" sz="6000" dirty="0" smtClean="0"/>
              <a:t>.</a:t>
            </a:r>
            <a:r>
              <a:rPr lang="fr-FR" sz="6000" dirty="0" smtClean="0">
                <a:solidFill>
                  <a:srgbClr val="0070C0"/>
                </a:solidFill>
              </a:rPr>
              <a:t> </a:t>
            </a:r>
            <a:endParaRPr lang="fr-FR" sz="6000" dirty="0" smtClean="0"/>
          </a:p>
        </p:txBody>
      </p:sp>
      <p:pic>
        <p:nvPicPr>
          <p:cNvPr id="2" name="150801_07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76738" y="521334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415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/>
        </p:nvSpPr>
        <p:spPr>
          <a:xfrm>
            <a:off x="1277463" y="942975"/>
            <a:ext cx="9405053" cy="4972050"/>
          </a:xfrm>
          <a:prstGeom prst="roundRect">
            <a:avLst/>
          </a:prstGeom>
          <a:solidFill>
            <a:schemeClr val="accent1"/>
          </a:solidFill>
        </p:spPr>
        <p:txBody>
          <a:bodyPr vert="horz" wrap="none" lIns="91440" tIns="360000" rIns="91440" bIns="32400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t">
              <a:spcBef>
                <a:spcPts val="3600"/>
              </a:spcBef>
              <a:spcAft>
                <a:spcPts val="3600"/>
              </a:spcAft>
            </a:pPr>
            <a:r>
              <a:rPr lang="fr-FR" sz="13800" b="1" dirty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À</a:t>
            </a:r>
            <a:r>
              <a:rPr lang="fr-FR" sz="138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 BIENTÔT !</a:t>
            </a:r>
            <a:endParaRPr lang="fr-FR" sz="8000" b="1" dirty="0">
              <a:solidFill>
                <a:srgbClr val="FFC000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19250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950" y="527507"/>
            <a:ext cx="4072059" cy="5760000"/>
          </a:xfrm>
        </p:spPr>
      </p:pic>
      <p:sp>
        <p:nvSpPr>
          <p:cNvPr id="8" name="ZoneTexte 7"/>
          <p:cNvSpPr txBox="1"/>
          <p:nvPr/>
        </p:nvSpPr>
        <p:spPr>
          <a:xfrm>
            <a:off x="811369" y="5010318"/>
            <a:ext cx="104990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1"/>
              </a:buClr>
            </a:pPr>
            <a:r>
              <a:rPr lang="fr-FR" sz="6000" dirty="0" smtClean="0">
                <a:solidFill>
                  <a:srgbClr val="0070C0"/>
                </a:solidFill>
              </a:rPr>
              <a:t>Ce chapeau </a:t>
            </a:r>
            <a:r>
              <a:rPr lang="fr-FR" sz="6000" dirty="0" smtClean="0"/>
              <a:t>est noir.</a:t>
            </a:r>
            <a:r>
              <a:rPr lang="fr-FR" sz="6000" dirty="0" smtClean="0">
                <a:solidFill>
                  <a:srgbClr val="0070C0"/>
                </a:solidFill>
              </a:rPr>
              <a:t> </a:t>
            </a:r>
            <a:endParaRPr lang="fr-FR" sz="6000" dirty="0" smtClean="0"/>
          </a:p>
        </p:txBody>
      </p:sp>
      <p:pic>
        <p:nvPicPr>
          <p:cNvPr id="5" name="150801_06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077860" y="521334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722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950" y="527510"/>
            <a:ext cx="3995714" cy="5652000"/>
          </a:xfrm>
        </p:spPr>
      </p:pic>
      <p:sp>
        <p:nvSpPr>
          <p:cNvPr id="8" name="ZoneTexte 7"/>
          <p:cNvSpPr txBox="1"/>
          <p:nvPr/>
        </p:nvSpPr>
        <p:spPr>
          <a:xfrm>
            <a:off x="811369" y="5010318"/>
            <a:ext cx="10499056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Clr>
                <a:schemeClr val="tx1"/>
              </a:buClr>
            </a:pPr>
            <a:r>
              <a:rPr lang="fr-FR" sz="6000" dirty="0" smtClean="0">
                <a:solidFill>
                  <a:srgbClr val="FF3399"/>
                </a:solidFill>
              </a:rPr>
              <a:t>Cette chemise </a:t>
            </a:r>
            <a:r>
              <a:rPr lang="fr-FR" sz="6000" dirty="0" smtClean="0"/>
              <a:t>est bleu</a:t>
            </a:r>
            <a:r>
              <a:rPr lang="fr-FR" sz="6000" dirty="0" smtClean="0">
                <a:solidFill>
                  <a:srgbClr val="FF3399"/>
                </a:solidFill>
              </a:rPr>
              <a:t>e</a:t>
            </a:r>
            <a:r>
              <a:rPr lang="fr-FR" sz="6000" dirty="0" smtClean="0"/>
              <a:t>.</a:t>
            </a:r>
            <a:r>
              <a:rPr lang="fr-FR" sz="6000" dirty="0" smtClean="0">
                <a:solidFill>
                  <a:srgbClr val="0070C0"/>
                </a:solidFill>
              </a:rPr>
              <a:t> </a:t>
            </a:r>
            <a:endParaRPr lang="fr-FR" sz="6000" dirty="0" smtClean="0"/>
          </a:p>
        </p:txBody>
      </p:sp>
      <p:pic>
        <p:nvPicPr>
          <p:cNvPr id="2" name="150801_06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89220" y="521334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558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950" y="527510"/>
            <a:ext cx="3563056" cy="5040000"/>
          </a:xfrm>
        </p:spPr>
      </p:pic>
      <p:sp>
        <p:nvSpPr>
          <p:cNvPr id="8" name="ZoneTexte 7"/>
          <p:cNvSpPr txBox="1"/>
          <p:nvPr/>
        </p:nvSpPr>
        <p:spPr>
          <a:xfrm>
            <a:off x="811369" y="5010318"/>
            <a:ext cx="104990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1"/>
              </a:buClr>
            </a:pPr>
            <a:r>
              <a:rPr lang="fr-FR" sz="6000" dirty="0" smtClean="0">
                <a:solidFill>
                  <a:srgbClr val="0070C0"/>
                </a:solidFill>
              </a:rPr>
              <a:t>Ce manteau </a:t>
            </a:r>
            <a:r>
              <a:rPr lang="fr-FR" sz="6000" dirty="0" smtClean="0"/>
              <a:t>est rouge.</a:t>
            </a:r>
            <a:r>
              <a:rPr lang="fr-FR" sz="6000" dirty="0" smtClean="0">
                <a:solidFill>
                  <a:srgbClr val="0070C0"/>
                </a:solidFill>
              </a:rPr>
              <a:t> </a:t>
            </a:r>
            <a:endParaRPr lang="fr-FR" sz="6000" dirty="0" smtClean="0"/>
          </a:p>
        </p:txBody>
      </p:sp>
      <p:pic>
        <p:nvPicPr>
          <p:cNvPr id="2" name="150801_069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773060" y="521334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226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950" y="527510"/>
            <a:ext cx="3817564" cy="5400000"/>
          </a:xfrm>
        </p:spPr>
      </p:pic>
      <p:sp>
        <p:nvSpPr>
          <p:cNvPr id="8" name="ZoneTexte 7"/>
          <p:cNvSpPr txBox="1"/>
          <p:nvPr/>
        </p:nvSpPr>
        <p:spPr>
          <a:xfrm>
            <a:off x="811369" y="5010318"/>
            <a:ext cx="104990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1"/>
              </a:buClr>
            </a:pPr>
            <a:r>
              <a:rPr lang="fr-FR" sz="6000" dirty="0" smtClean="0">
                <a:solidFill>
                  <a:srgbClr val="FF3399"/>
                </a:solidFill>
              </a:rPr>
              <a:t>Cette jupe </a:t>
            </a:r>
            <a:r>
              <a:rPr lang="fr-FR" sz="6000" dirty="0" smtClean="0"/>
              <a:t>est jaune.</a:t>
            </a:r>
            <a:r>
              <a:rPr lang="fr-FR" sz="6000" dirty="0" smtClean="0">
                <a:solidFill>
                  <a:srgbClr val="0070C0"/>
                </a:solidFill>
              </a:rPr>
              <a:t> </a:t>
            </a:r>
            <a:endParaRPr lang="fr-FR" sz="6000" dirty="0" smtClean="0"/>
          </a:p>
        </p:txBody>
      </p:sp>
      <p:pic>
        <p:nvPicPr>
          <p:cNvPr id="2" name="150801_070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773060" y="521334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99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950" y="527510"/>
            <a:ext cx="4072059" cy="5759993"/>
          </a:xfrm>
        </p:spPr>
      </p:pic>
      <p:sp>
        <p:nvSpPr>
          <p:cNvPr id="8" name="ZoneTexte 7"/>
          <p:cNvSpPr txBox="1"/>
          <p:nvPr/>
        </p:nvSpPr>
        <p:spPr>
          <a:xfrm>
            <a:off x="811369" y="5010318"/>
            <a:ext cx="104990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1"/>
              </a:buClr>
            </a:pPr>
            <a:r>
              <a:rPr lang="fr-FR" sz="6000" dirty="0" smtClean="0">
                <a:solidFill>
                  <a:srgbClr val="00B050"/>
                </a:solidFill>
              </a:rPr>
              <a:t>Ces </a:t>
            </a:r>
            <a:r>
              <a:rPr lang="fr-FR" sz="6000" dirty="0" smtClean="0">
                <a:solidFill>
                  <a:srgbClr val="FF3399"/>
                </a:solidFill>
              </a:rPr>
              <a:t>chaussure</a:t>
            </a:r>
            <a:r>
              <a:rPr lang="fr-FR" sz="6000" dirty="0" smtClean="0">
                <a:solidFill>
                  <a:srgbClr val="00B050"/>
                </a:solidFill>
              </a:rPr>
              <a:t>s </a:t>
            </a:r>
            <a:r>
              <a:rPr lang="fr-FR" sz="6000" dirty="0" smtClean="0"/>
              <a:t>sont vert</a:t>
            </a:r>
            <a:r>
              <a:rPr lang="fr-FR" sz="6000" dirty="0" smtClean="0">
                <a:solidFill>
                  <a:srgbClr val="FF3399"/>
                </a:solidFill>
              </a:rPr>
              <a:t>e</a:t>
            </a:r>
            <a:r>
              <a:rPr lang="fr-FR" sz="6000" dirty="0" smtClean="0">
                <a:solidFill>
                  <a:srgbClr val="00B050"/>
                </a:solidFill>
              </a:rPr>
              <a:t>s</a:t>
            </a:r>
            <a:r>
              <a:rPr lang="fr-FR" sz="6000" dirty="0" smtClean="0"/>
              <a:t>.</a:t>
            </a:r>
            <a:r>
              <a:rPr lang="fr-FR" sz="6000" dirty="0" smtClean="0">
                <a:solidFill>
                  <a:srgbClr val="0070C0"/>
                </a:solidFill>
              </a:rPr>
              <a:t> </a:t>
            </a:r>
            <a:endParaRPr lang="fr-FR" sz="6000" dirty="0" smtClean="0"/>
          </a:p>
        </p:txBody>
      </p:sp>
      <p:pic>
        <p:nvPicPr>
          <p:cNvPr id="2" name="150801_07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54308" y="521334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76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950" y="527510"/>
            <a:ext cx="4072059" cy="5759993"/>
          </a:xfrm>
        </p:spPr>
      </p:pic>
      <p:sp>
        <p:nvSpPr>
          <p:cNvPr id="8" name="ZoneTexte 7"/>
          <p:cNvSpPr txBox="1"/>
          <p:nvPr/>
        </p:nvSpPr>
        <p:spPr>
          <a:xfrm>
            <a:off x="811369" y="5010318"/>
            <a:ext cx="104990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1"/>
              </a:buClr>
            </a:pPr>
            <a:r>
              <a:rPr lang="fr-FR" sz="6000" dirty="0" smtClean="0">
                <a:solidFill>
                  <a:srgbClr val="0070C0"/>
                </a:solidFill>
              </a:rPr>
              <a:t>Ce pull </a:t>
            </a:r>
            <a:r>
              <a:rPr lang="fr-FR" sz="6000" dirty="0" smtClean="0"/>
              <a:t>est orange.</a:t>
            </a:r>
            <a:r>
              <a:rPr lang="fr-FR" sz="6000" dirty="0" smtClean="0">
                <a:solidFill>
                  <a:srgbClr val="0070C0"/>
                </a:solidFill>
              </a:rPr>
              <a:t> </a:t>
            </a:r>
            <a:endParaRPr lang="fr-FR" sz="6000" dirty="0" smtClean="0"/>
          </a:p>
        </p:txBody>
      </p:sp>
      <p:pic>
        <p:nvPicPr>
          <p:cNvPr id="2" name="150801_07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077860" y="524234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370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950" y="527510"/>
            <a:ext cx="4072059" cy="5759993"/>
          </a:xfrm>
        </p:spPr>
      </p:pic>
      <p:sp>
        <p:nvSpPr>
          <p:cNvPr id="8" name="ZoneTexte 7"/>
          <p:cNvSpPr txBox="1"/>
          <p:nvPr/>
        </p:nvSpPr>
        <p:spPr>
          <a:xfrm>
            <a:off x="811369" y="5010318"/>
            <a:ext cx="104990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1"/>
              </a:buClr>
            </a:pPr>
            <a:r>
              <a:rPr lang="fr-FR" sz="6000" dirty="0" smtClean="0">
                <a:solidFill>
                  <a:srgbClr val="FF3399"/>
                </a:solidFill>
              </a:rPr>
              <a:t>Cette veste </a:t>
            </a:r>
            <a:r>
              <a:rPr lang="fr-FR" sz="6000" dirty="0" smtClean="0"/>
              <a:t>est marron.</a:t>
            </a:r>
            <a:r>
              <a:rPr lang="fr-FR" sz="6000" dirty="0" smtClean="0">
                <a:solidFill>
                  <a:srgbClr val="0070C0"/>
                </a:solidFill>
              </a:rPr>
              <a:t> </a:t>
            </a:r>
            <a:endParaRPr lang="fr-FR" sz="6000" dirty="0" smtClean="0"/>
          </a:p>
        </p:txBody>
      </p:sp>
      <p:pic>
        <p:nvPicPr>
          <p:cNvPr id="2" name="150801_07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653915" y="521334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937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950" y="527510"/>
            <a:ext cx="3817564" cy="5400000"/>
          </a:xfrm>
        </p:spPr>
      </p:pic>
      <p:sp>
        <p:nvSpPr>
          <p:cNvPr id="8" name="ZoneTexte 7"/>
          <p:cNvSpPr txBox="1"/>
          <p:nvPr/>
        </p:nvSpPr>
        <p:spPr>
          <a:xfrm>
            <a:off x="811369" y="5010318"/>
            <a:ext cx="104990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1"/>
              </a:buClr>
            </a:pPr>
            <a:r>
              <a:rPr lang="fr-FR" sz="6000" dirty="0" smtClean="0">
                <a:solidFill>
                  <a:srgbClr val="0070C0"/>
                </a:solidFill>
              </a:rPr>
              <a:t>Ce tee-shirt </a:t>
            </a:r>
            <a:r>
              <a:rPr lang="fr-FR" sz="6000" dirty="0" smtClean="0"/>
              <a:t>est bleu.</a:t>
            </a:r>
            <a:r>
              <a:rPr lang="fr-FR" sz="6000" dirty="0" smtClean="0">
                <a:solidFill>
                  <a:srgbClr val="0070C0"/>
                </a:solidFill>
              </a:rPr>
              <a:t> </a:t>
            </a:r>
            <a:endParaRPr lang="fr-FR" sz="6000" dirty="0" smtClean="0"/>
          </a:p>
        </p:txBody>
      </p:sp>
      <p:pic>
        <p:nvPicPr>
          <p:cNvPr id="2" name="150801_07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077860" y="521334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949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620</TotalTime>
  <Words>66</Words>
  <Application>Microsoft Office PowerPoint</Application>
  <PresentationFormat>Grand écran</PresentationFormat>
  <Paragraphs>13</Paragraphs>
  <Slides>13</Slides>
  <Notes>0</Notes>
  <HiddenSlides>0</HiddenSlides>
  <MMClips>11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Emmanuel ANTIER</dc:creator>
  <cp:lastModifiedBy>Emmanuel ANTIER</cp:lastModifiedBy>
  <cp:revision>36</cp:revision>
  <dcterms:created xsi:type="dcterms:W3CDTF">2015-06-13T01:07:16Z</dcterms:created>
  <dcterms:modified xsi:type="dcterms:W3CDTF">2015-09-01T07:54:49Z</dcterms:modified>
  <cp:contentStatus/>
</cp:coreProperties>
</file>