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8" r:id="rId3"/>
    <p:sldId id="320" r:id="rId4"/>
    <p:sldId id="323" r:id="rId5"/>
    <p:sldId id="322" r:id="rId6"/>
    <p:sldId id="311" r:id="rId7"/>
    <p:sldId id="327" r:id="rId8"/>
    <p:sldId id="326" r:id="rId9"/>
    <p:sldId id="328" r:id="rId10"/>
    <p:sldId id="324" r:id="rId11"/>
    <p:sldId id="329" r:id="rId12"/>
    <p:sldId id="295" r:id="rId13"/>
    <p:sldId id="268" r:id="rId14"/>
    <p:sldId id="325" r:id="rId15"/>
    <p:sldId id="269" r:id="rId16"/>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900" y="60"/>
      </p:cViewPr>
      <p:guideLst/>
    </p:cSldViewPr>
  </p:slideViewPr>
  <p:notesTextViewPr>
    <p:cViewPr>
      <p:scale>
        <a:sx n="1" d="1"/>
        <a:sy n="1" d="1"/>
      </p:scale>
      <p:origin x="0" y="0"/>
    </p:cViewPr>
  </p:notesTextViewPr>
  <p:notesViewPr>
    <p:cSldViewPr snapToGrid="0">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Sheet1!$A$1</c:f>
              <c:strCache>
                <c:ptCount val="1"/>
                <c:pt idx="0">
                  <c:v>①버스+지하철</c:v>
                </c:pt>
              </c:strCache>
            </c:strRef>
          </c:tx>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Sheet1!$B$1</c:f>
              <c:numCache>
                <c:formatCode>0%</c:formatCode>
                <c:ptCount val="1"/>
                <c:pt idx="0">
                  <c:v>0.27</c:v>
                </c:pt>
              </c:numCache>
            </c:numRef>
          </c:val>
        </c:ser>
        <c:ser>
          <c:idx val="1"/>
          <c:order val="1"/>
          <c:tx>
            <c:strRef>
              <c:f>Sheet1!$A$2</c:f>
              <c:strCache>
                <c:ptCount val="1"/>
                <c:pt idx="0">
                  <c:v>②</c:v>
                </c:pt>
              </c:strCache>
            </c:strRef>
          </c:tx>
          <c:spPr>
            <a:gradFill flip="none" rotWithShape="1">
              <a:gsLst>
                <a:gs pos="0">
                  <a:schemeClr val="accent2"/>
                </a:gs>
                <a:gs pos="75000">
                  <a:schemeClr val="accent2">
                    <a:lumMod val="60000"/>
                    <a:lumOff val="40000"/>
                  </a:schemeClr>
                </a:gs>
                <a:gs pos="51000">
                  <a:schemeClr val="accent2">
                    <a:alpha val="75000"/>
                  </a:schemeClr>
                </a:gs>
                <a:gs pos="100000">
                  <a:schemeClr val="accent2">
                    <a:lumMod val="20000"/>
                    <a:lumOff val="80000"/>
                    <a:alpha val="15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Sheet1!$B$2</c:f>
              <c:numCache>
                <c:formatCode>0.00%</c:formatCode>
                <c:ptCount val="1"/>
                <c:pt idx="0">
                  <c:v>0.22700000000000001</c:v>
                </c:pt>
              </c:numCache>
            </c:numRef>
          </c:val>
        </c:ser>
        <c:ser>
          <c:idx val="2"/>
          <c:order val="2"/>
          <c:tx>
            <c:strRef>
              <c:f>Sheet1!$A$3</c:f>
              <c:strCache>
                <c:ptCount val="1"/>
                <c:pt idx="0">
                  <c:v>③버스</c:v>
                </c:pt>
              </c:strCache>
            </c:strRef>
          </c:tx>
          <c:spPr>
            <a:gradFill flip="none" rotWithShape="1">
              <a:gsLst>
                <a:gs pos="0">
                  <a:schemeClr val="accent3"/>
                </a:gs>
                <a:gs pos="75000">
                  <a:schemeClr val="accent3">
                    <a:lumMod val="60000"/>
                    <a:lumOff val="40000"/>
                  </a:schemeClr>
                </a:gs>
                <a:gs pos="51000">
                  <a:schemeClr val="accent3">
                    <a:alpha val="75000"/>
                  </a:schemeClr>
                </a:gs>
                <a:gs pos="100000">
                  <a:schemeClr val="accent3">
                    <a:lumMod val="20000"/>
                    <a:lumOff val="80000"/>
                    <a:alpha val="15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Sheet1!$B$3</c:f>
              <c:numCache>
                <c:formatCode>0.00%</c:formatCode>
                <c:ptCount val="1"/>
                <c:pt idx="0">
                  <c:v>0.218</c:v>
                </c:pt>
              </c:numCache>
            </c:numRef>
          </c:val>
        </c:ser>
        <c:ser>
          <c:idx val="3"/>
          <c:order val="3"/>
          <c:tx>
            <c:strRef>
              <c:f>Sheet1!$A$4</c:f>
              <c:strCache>
                <c:ptCount val="1"/>
                <c:pt idx="0">
                  <c:v>④자동차</c:v>
                </c:pt>
              </c:strCache>
            </c:strRef>
          </c:tx>
          <c:spPr>
            <a:gradFill flip="none" rotWithShape="1">
              <a:gsLst>
                <a:gs pos="0">
                  <a:schemeClr val="accent4"/>
                </a:gs>
                <a:gs pos="75000">
                  <a:schemeClr val="accent4">
                    <a:lumMod val="60000"/>
                    <a:lumOff val="40000"/>
                  </a:schemeClr>
                </a:gs>
                <a:gs pos="51000">
                  <a:schemeClr val="accent4">
                    <a:alpha val="75000"/>
                  </a:schemeClr>
                </a:gs>
                <a:gs pos="100000">
                  <a:schemeClr val="accent4">
                    <a:lumMod val="20000"/>
                    <a:lumOff val="80000"/>
                    <a:alpha val="15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Sheet1!$B$4</c:f>
              <c:numCache>
                <c:formatCode>0.00%</c:formatCode>
                <c:ptCount val="1"/>
                <c:pt idx="0">
                  <c:v>0.17199999999999999</c:v>
                </c:pt>
              </c:numCache>
            </c:numRef>
          </c:val>
        </c:ser>
        <c:ser>
          <c:idx val="4"/>
          <c:order val="4"/>
          <c:tx>
            <c:strRef>
              <c:f>Sheet1!$A$5</c:f>
              <c:strCache>
                <c:ptCount val="1"/>
                <c:pt idx="0">
                  <c:v>⑤기타</c:v>
                </c:pt>
              </c:strCache>
            </c:strRef>
          </c:tx>
          <c:spPr>
            <a:gradFill flip="none" rotWithShape="1">
              <a:gsLst>
                <a:gs pos="0">
                  <a:schemeClr val="accent5"/>
                </a:gs>
                <a:gs pos="75000">
                  <a:schemeClr val="accent5">
                    <a:lumMod val="60000"/>
                    <a:lumOff val="40000"/>
                  </a:schemeClr>
                </a:gs>
                <a:gs pos="51000">
                  <a:schemeClr val="accent5">
                    <a:alpha val="75000"/>
                  </a:schemeClr>
                </a:gs>
                <a:gs pos="100000">
                  <a:schemeClr val="accent5">
                    <a:lumMod val="20000"/>
                    <a:lumOff val="80000"/>
                    <a:alpha val="15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Sheet1!$B$5</c:f>
              <c:numCache>
                <c:formatCode>0.00%</c:formatCode>
                <c:ptCount val="1"/>
                <c:pt idx="0">
                  <c:v>0.1125</c:v>
                </c:pt>
              </c:numCache>
            </c:numRef>
          </c:val>
        </c:ser>
        <c:dLbls>
          <c:dLblPos val="outEnd"/>
          <c:showLegendKey val="0"/>
          <c:showVal val="1"/>
          <c:showCatName val="0"/>
          <c:showSerName val="0"/>
          <c:showPercent val="0"/>
          <c:showBubbleSize val="0"/>
        </c:dLbls>
        <c:gapWidth val="355"/>
        <c:overlap val="-70"/>
        <c:axId val="400654256"/>
        <c:axId val="400653864"/>
      </c:barChart>
      <c:catAx>
        <c:axId val="400654256"/>
        <c:scaling>
          <c:orientation val="minMax"/>
        </c:scaling>
        <c:delete val="1"/>
        <c:axPos val="b"/>
        <c:numFmt formatCode="General" sourceLinked="1"/>
        <c:majorTickMark val="none"/>
        <c:minorTickMark val="none"/>
        <c:tickLblPos val="nextTo"/>
        <c:crossAx val="400653864"/>
        <c:crosses val="autoZero"/>
        <c:auto val="1"/>
        <c:lblAlgn val="ctr"/>
        <c:lblOffset val="100"/>
        <c:noMultiLvlLbl val="0"/>
      </c:catAx>
      <c:valAx>
        <c:axId val="400653864"/>
        <c:scaling>
          <c:orientation val="minMax"/>
        </c:scaling>
        <c:delete val="0"/>
        <c:axPos val="l"/>
        <c:majorGridlines>
          <c:spPr>
            <a:ln w="9525" cap="flat" cmpd="sng" algn="ctr">
              <a:gradFill>
                <a:gsLst>
                  <a:gs pos="100000">
                    <a:schemeClr val="tx1">
                      <a:lumMod val="5000"/>
                      <a:lumOff val="95000"/>
                    </a:schemeClr>
                  </a:gs>
                  <a:gs pos="0">
                    <a:schemeClr val="tx1">
                      <a:lumMod val="25000"/>
                      <a:lumOff val="75000"/>
                    </a:schemeClr>
                  </a:gs>
                </a:gsLst>
                <a:lin ang="5400000" scaled="0"/>
              </a:gra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006542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A55585-0D46-4CC5-A4B7-554B8E0E4547}" type="datetimeFigureOut">
              <a:rPr lang="ko-KR" altLang="en-US" smtClean="0"/>
              <a:t>2018-12-23</a:t>
            </a:fld>
            <a:endParaRPr lang="ko-KR"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BE2B3B-BF0D-4741-9DAF-D844EE7DB5F7}" type="slidenum">
              <a:rPr lang="ko-KR" altLang="en-US" smtClean="0"/>
              <a:t>‹#›</a:t>
            </a:fld>
            <a:endParaRPr lang="ko-KR" altLang="en-US"/>
          </a:p>
        </p:txBody>
      </p:sp>
    </p:spTree>
    <p:extLst>
      <p:ext uri="{BB962C8B-B14F-4D97-AF65-F5344CB8AC3E}">
        <p14:creationId xmlns:p14="http://schemas.microsoft.com/office/powerpoint/2010/main" val="39204759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lang="ja-JP" altLang="en-US" smtClean="0"/>
              <a:t>マスター タイトルの書式設定</a:t>
            </a:r>
            <a:endParaRPr lang="ko-KR"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268930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840981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lang="ja-JP" altLang="en-US" smtClean="0"/>
              <a:t>マスター タイトルの書式設定</a:t>
            </a:r>
            <a:endParaRPr lang="ko-KR"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687300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674059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lang="ja-JP" altLang="en-US" smtClean="0"/>
              <a:t>マスター タイトルの書式設定</a:t>
            </a:r>
            <a:endParaRPr lang="ko-KR"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1202002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5" name="日付プレースホルダー 4"/>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1497558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lang="ja-JP" altLang="en-US" smtClean="0"/>
              <a:t>マスター タイトルの書式設定</a:t>
            </a:r>
            <a:endParaRPr lang="ko-KR"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7" name="日付プレースホルダー 6"/>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8" name="フッター プレースホルダー 7"/>
          <p:cNvSpPr>
            <a:spLocks noGrp="1"/>
          </p:cNvSpPr>
          <p:nvPr>
            <p:ph type="ftr" sz="quarter" idx="11"/>
          </p:nvPr>
        </p:nvSpPr>
        <p:spPr/>
        <p:txBody>
          <a:bodyPr/>
          <a:lstStyle/>
          <a:p>
            <a:endParaRPr lang="ko-KR" altLang="en-US"/>
          </a:p>
        </p:txBody>
      </p:sp>
      <p:sp>
        <p:nvSpPr>
          <p:cNvPr id="9" name="スライド番号プレースホルダー 8"/>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826147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日付プレースホルダー 2"/>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4" name="フッター プレースホルダー 3"/>
          <p:cNvSpPr>
            <a:spLocks noGrp="1"/>
          </p:cNvSpPr>
          <p:nvPr>
            <p:ph type="ftr" sz="quarter" idx="11"/>
          </p:nvPr>
        </p:nvSpPr>
        <p:spPr/>
        <p:txBody>
          <a:bodyPr/>
          <a:lstStyle/>
          <a:p>
            <a:endParaRPr lang="ko-KR" altLang="en-US"/>
          </a:p>
        </p:txBody>
      </p:sp>
      <p:sp>
        <p:nvSpPr>
          <p:cNvPr id="5" name="スライド番号プレースホルダー 4"/>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1993624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3" name="フッター プレースホルダー 2"/>
          <p:cNvSpPr>
            <a:spLocks noGrp="1"/>
          </p:cNvSpPr>
          <p:nvPr>
            <p:ph type="ftr" sz="quarter" idx="11"/>
          </p:nvPr>
        </p:nvSpPr>
        <p:spPr/>
        <p:txBody>
          <a:bodyPr/>
          <a:lstStyle/>
          <a:p>
            <a:endParaRPr lang="ko-KR" altLang="en-US"/>
          </a:p>
        </p:txBody>
      </p:sp>
      <p:sp>
        <p:nvSpPr>
          <p:cNvPr id="4" name="スライド番号プレースホルダー 3"/>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2878147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ko-KR"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2826386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ko-KR"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A56939C3-A39C-47B0-8D03-87435FA23E49}" type="datetimeFigureOut">
              <a:rPr lang="ko-KR" altLang="en-US" smtClean="0"/>
              <a:t>2018-12-23</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81292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ko-KR"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939C3-A39C-47B0-8D03-87435FA23E49}" type="datetimeFigureOut">
              <a:rPr lang="ko-KR" altLang="en-US" smtClean="0"/>
              <a:t>2018-12-23</a:t>
            </a:fld>
            <a:endParaRPr lang="ko-KR"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690212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43.jpe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jpeg"/><Relationship Id="rId7" Type="http://schemas.openxmlformats.org/officeDocument/2006/relationships/image" Target="../media/image17.jpg"/><Relationship Id="rId2" Type="http://schemas.openxmlformats.org/officeDocument/2006/relationships/image" Target="../media/image12.jpg"/><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image" Target="../media/image15.pn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jpg"/><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 Id="rId9" Type="http://schemas.openxmlformats.org/officeDocument/2006/relationships/image" Target="../media/image3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39587"/>
          </a:xfrm>
        </p:spPr>
        <p:txBody>
          <a:bodyPr>
            <a:normAutofit/>
          </a:bodyPr>
          <a:lstStyle/>
          <a:p>
            <a:r>
              <a:rPr lang="ja-JP" altLang="en-US" sz="3600" b="1" dirty="0" smtClean="0">
                <a:latin typeface="UD デジタル 教科書体 NK-R" panose="02020400000000000000" pitchFamily="18" charset="-128"/>
                <a:ea typeface="UD デジタル 教科書体 NK-R" panose="02020400000000000000" pitchFamily="18" charset="-128"/>
              </a:rPr>
              <a:t>第</a:t>
            </a:r>
            <a:r>
              <a:rPr lang="en-US" altLang="ja-JP" sz="3600" b="1" dirty="0" smtClean="0">
                <a:latin typeface="UD デジタル 教科書体 NK-R" panose="02020400000000000000" pitchFamily="18" charset="-128"/>
                <a:ea typeface="UD デジタル 教科書体 NK-R" panose="02020400000000000000" pitchFamily="18" charset="-128"/>
              </a:rPr>
              <a:t>12</a:t>
            </a:r>
            <a:r>
              <a:rPr lang="ja-JP" altLang="en-US" sz="3600" b="1" dirty="0" smtClean="0">
                <a:latin typeface="UD デジタル 教科書体 NK-R" panose="02020400000000000000" pitchFamily="18" charset="-128"/>
                <a:ea typeface="UD デジタル 教科書体 NK-R" panose="02020400000000000000" pitchFamily="18" charset="-128"/>
              </a:rPr>
              <a:t>講　</a:t>
            </a:r>
            <a:r>
              <a:rPr lang="ko-KR" altLang="en-US" sz="3600" b="1" dirty="0" smtClean="0">
                <a:latin typeface="NanumGothic" panose="020D0604000000000000" pitchFamily="34" charset="-127"/>
                <a:ea typeface="NanumGothic" panose="020D0604000000000000" pitchFamily="34" charset="-127"/>
              </a:rPr>
              <a:t>교통</a:t>
            </a:r>
            <a:r>
              <a:rPr lang="ja-JP" altLang="en-US" sz="2400" b="1" dirty="0" smtClean="0">
                <a:latin typeface="UD デジタル 教科書体 NK-R" panose="02020400000000000000" pitchFamily="18" charset="-128"/>
                <a:ea typeface="UD デジタル 教科書体 NK-R" panose="02020400000000000000" pitchFamily="18" charset="-128"/>
              </a:rPr>
              <a:t>交通</a:t>
            </a:r>
            <a:endParaRPr lang="ko-KR" altLang="en-US" sz="3600" b="1" dirty="0">
              <a:latin typeface="UD デジタル 教科書体 NK-R" panose="02020400000000000000" pitchFamily="18" charset="-128"/>
            </a:endParaRPr>
          </a:p>
        </p:txBody>
      </p:sp>
      <p:sp>
        <p:nvSpPr>
          <p:cNvPr id="7" name="正方形/長方形 6"/>
          <p:cNvSpPr/>
          <p:nvPr/>
        </p:nvSpPr>
        <p:spPr>
          <a:xfrm>
            <a:off x="4410636" y="1407886"/>
            <a:ext cx="6750424" cy="4899129"/>
          </a:xfrm>
          <a:prstGeom prst="rect">
            <a:avLst/>
          </a:prstGeom>
          <a:ln>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b="1" dirty="0" smtClean="0">
                <a:solidFill>
                  <a:srgbClr val="FF0000"/>
                </a:solidFill>
                <a:latin typeface="UD デジタル 教科書体 NK-R" panose="02020400000000000000" pitchFamily="18" charset="-128"/>
                <a:ea typeface="UD デジタル 教科書体 NK-R" panose="02020400000000000000" pitchFamily="18" charset="-128"/>
              </a:rPr>
              <a:t>今日の学習</a:t>
            </a:r>
            <a:r>
              <a:rPr lang="ja-JP" altLang="en-US" sz="2400" b="1" dirty="0" smtClean="0">
                <a:solidFill>
                  <a:srgbClr val="FF0000"/>
                </a:solidFill>
                <a:latin typeface="UD デジタル 教科書体 NK-R" panose="02020400000000000000" pitchFamily="18" charset="-128"/>
                <a:ea typeface="UD デジタル 教科書体 NK-R" panose="02020400000000000000" pitchFamily="18" charset="-128"/>
              </a:rPr>
              <a:t>目標</a:t>
            </a:r>
            <a:endParaRPr lang="en-US" altLang="ja-JP" sz="2400" b="1" dirty="0" smtClean="0">
              <a:solidFill>
                <a:srgbClr val="FF0000"/>
              </a:solidFill>
              <a:latin typeface="UD デジタル 教科書体 NK-R" panose="02020400000000000000" pitchFamily="18" charset="-128"/>
              <a:ea typeface="UD デジタル 教科書体 NK-R" panose="02020400000000000000" pitchFamily="18" charset="-128"/>
            </a:endParaRPr>
          </a:p>
          <a:p>
            <a:endParaRPr lang="en-US" altLang="ja-JP" sz="2400" b="1" dirty="0" smtClean="0">
              <a:solidFill>
                <a:srgbClr val="FF0000"/>
              </a:solidFill>
              <a:latin typeface="UD デジタル 教科書体 NK-R" panose="02020400000000000000" pitchFamily="18" charset="-128"/>
              <a:ea typeface="UD デジタル 教科書体 NK-R" panose="02020400000000000000" pitchFamily="18" charset="-128"/>
            </a:endParaRPr>
          </a:p>
          <a:p>
            <a:r>
              <a:rPr lang="ja-JP" altLang="en-US" sz="2400" dirty="0" smtClean="0">
                <a:latin typeface="HG教科書体" panose="02020609000000000000" pitchFamily="17" charset="-128"/>
                <a:ea typeface="HG教科書体" panose="02020609000000000000" pitchFamily="17" charset="-128"/>
              </a:rPr>
              <a:t>よく利用する交通手段や行き方、所要時間などについて、友達に話したり、尋ねたりできる。</a:t>
            </a:r>
            <a:endParaRPr lang="en-US" altLang="ja-JP" sz="2400" dirty="0" smtClean="0">
              <a:latin typeface="HG教科書体" panose="02020609000000000000" pitchFamily="17" charset="-128"/>
              <a:ea typeface="HG教科書体" panose="02020609000000000000" pitchFamily="17" charset="-128"/>
            </a:endParaRPr>
          </a:p>
          <a:p>
            <a:endParaRPr lang="en-US" altLang="ja-JP" sz="2400" dirty="0" smtClean="0">
              <a:latin typeface="HG教科書体" panose="02020609000000000000" pitchFamily="17" charset="-128"/>
              <a:ea typeface="HG教科書体" panose="02020609000000000000" pitchFamily="17" charset="-128"/>
            </a:endParaRPr>
          </a:p>
          <a:p>
            <a:r>
              <a:rPr lang="ja-JP" altLang="en-US" sz="2400" dirty="0" smtClean="0">
                <a:latin typeface="HG教科書体" panose="02020609000000000000" pitchFamily="17" charset="-128"/>
                <a:ea typeface="HG教科書体" panose="02020609000000000000" pitchFamily="17" charset="-128"/>
              </a:rPr>
              <a:t>・</a:t>
            </a:r>
            <a:r>
              <a:rPr lang="ja-JP" altLang="en-US" sz="2400" b="1" dirty="0" smtClean="0">
                <a:latin typeface="HG教科書体" panose="02020609000000000000" pitchFamily="17" charset="-128"/>
                <a:ea typeface="HG教科書体" panose="02020609000000000000" pitchFamily="17" charset="-128"/>
              </a:rPr>
              <a:t>語彙</a:t>
            </a:r>
            <a:endParaRPr lang="en-US" altLang="ja-JP" sz="2400" b="1" dirty="0" smtClean="0">
              <a:latin typeface="HG教科書体" panose="02020609000000000000" pitchFamily="17" charset="-128"/>
              <a:ea typeface="HG教科書体" panose="02020609000000000000" pitchFamily="17" charset="-128"/>
            </a:endParaRPr>
          </a:p>
          <a:p>
            <a:r>
              <a:rPr lang="ja-JP" altLang="en-US" sz="2400" dirty="0" smtClean="0">
                <a:latin typeface="HG教科書体" panose="02020609000000000000" pitchFamily="17" charset="-128"/>
                <a:ea typeface="HG教科書体" panose="02020609000000000000" pitchFamily="17" charset="-128"/>
              </a:rPr>
              <a:t>①「交通手段」関連表現</a:t>
            </a:r>
            <a:endParaRPr lang="en-US" altLang="ja-JP" sz="2400" dirty="0" smtClean="0">
              <a:latin typeface="HG教科書体" panose="02020609000000000000" pitchFamily="17" charset="-128"/>
              <a:ea typeface="HG教科書体" panose="02020609000000000000" pitchFamily="17" charset="-128"/>
            </a:endParaRPr>
          </a:p>
          <a:p>
            <a:r>
              <a:rPr lang="ja-JP" altLang="en-US" sz="2400" dirty="0" smtClean="0">
                <a:latin typeface="HG教科書体" panose="02020609000000000000" pitchFamily="17" charset="-128"/>
                <a:ea typeface="HG教科書体" panose="02020609000000000000" pitchFamily="17" charset="-128"/>
              </a:rPr>
              <a:t>②「交通手段の利用」に関する表現</a:t>
            </a:r>
            <a:endParaRPr lang="en-US" altLang="ja-JP" sz="2400" dirty="0" smtClean="0">
              <a:latin typeface="HG教科書体" panose="02020609000000000000" pitchFamily="17" charset="-128"/>
              <a:ea typeface="HG教科書体" panose="02020609000000000000" pitchFamily="17" charset="-128"/>
            </a:endParaRPr>
          </a:p>
          <a:p>
            <a:r>
              <a:rPr lang="ja-JP" altLang="en-US" sz="2400" dirty="0" smtClean="0">
                <a:latin typeface="HG教科書体" panose="02020609000000000000" pitchFamily="17" charset="-128"/>
                <a:ea typeface="HG教科書体" panose="02020609000000000000" pitchFamily="17" charset="-128"/>
              </a:rPr>
              <a:t>③「乗り場」</a:t>
            </a:r>
            <a:endParaRPr lang="en-US" altLang="ja-JP" sz="2400" dirty="0" smtClean="0">
              <a:latin typeface="HG教科書体" panose="02020609000000000000" pitchFamily="17" charset="-128"/>
              <a:ea typeface="HG教科書体" panose="02020609000000000000" pitchFamily="17" charset="-128"/>
            </a:endParaRPr>
          </a:p>
          <a:p>
            <a:endParaRPr lang="en-US" altLang="ja-JP" sz="2400" dirty="0" smtClean="0">
              <a:latin typeface="HG教科書体" panose="02020609000000000000" pitchFamily="17" charset="-128"/>
              <a:ea typeface="HG教科書体" panose="02020609000000000000" pitchFamily="17" charset="-128"/>
            </a:endParaRPr>
          </a:p>
          <a:p>
            <a:r>
              <a:rPr lang="ja-JP" altLang="en-US" sz="2400" b="1" dirty="0" smtClean="0">
                <a:latin typeface="HG教科書体" panose="02020609000000000000" pitchFamily="17" charset="-128"/>
                <a:ea typeface="HG教科書体" panose="02020609000000000000" pitchFamily="17" charset="-128"/>
              </a:rPr>
              <a:t>・文法・表現</a:t>
            </a:r>
            <a:endParaRPr lang="en-US" altLang="ja-JP" sz="2400" b="1" dirty="0" smtClean="0">
              <a:latin typeface="HG教科書体" panose="02020609000000000000" pitchFamily="17" charset="-128"/>
              <a:ea typeface="HG教科書体" panose="02020609000000000000" pitchFamily="17" charset="-128"/>
            </a:endParaRPr>
          </a:p>
          <a:p>
            <a:r>
              <a:rPr lang="ja-JP" altLang="en-US" sz="2400" dirty="0" smtClean="0">
                <a:latin typeface="HG教科書体" panose="02020609000000000000" pitchFamily="17" charset="-128"/>
                <a:ea typeface="HG教科書体" panose="02020609000000000000" pitchFamily="17" charset="-128"/>
              </a:rPr>
              <a:t>①</a:t>
            </a:r>
            <a:r>
              <a:rPr lang="en-US" altLang="ja-JP" sz="2400" dirty="0" smtClean="0">
                <a:latin typeface="HG教科書体" panose="02020609000000000000" pitchFamily="17" charset="-128"/>
                <a:ea typeface="HG教科書体" panose="02020609000000000000" pitchFamily="17" charset="-128"/>
              </a:rPr>
              <a:t>~</a:t>
            </a:r>
            <a:r>
              <a:rPr lang="ja-JP" altLang="en-US" sz="2400" dirty="0" smtClean="0">
                <a:latin typeface="HG教科書体" panose="02020609000000000000" pitchFamily="17" charset="-128"/>
                <a:ea typeface="HG教科書体" panose="02020609000000000000" pitchFamily="17" charset="-128"/>
              </a:rPr>
              <a:t>で</a:t>
            </a:r>
            <a:r>
              <a:rPr lang="en-US" altLang="ja-JP" sz="2400" dirty="0" smtClean="0">
                <a:latin typeface="HG教科書体" panose="02020609000000000000" pitchFamily="17" charset="-128"/>
                <a:ea typeface="HG教科書体" panose="02020609000000000000" pitchFamily="17" charset="-128"/>
              </a:rPr>
              <a:t>(</a:t>
            </a:r>
            <a:r>
              <a:rPr lang="ja-JP" altLang="en-US" sz="2400" dirty="0" smtClean="0">
                <a:latin typeface="HG教科書体" panose="02020609000000000000" pitchFamily="17" charset="-128"/>
                <a:ea typeface="HG教科書体" panose="02020609000000000000" pitchFamily="17" charset="-128"/>
              </a:rPr>
              <a:t>道具・手段</a:t>
            </a:r>
            <a:r>
              <a:rPr lang="en-US" altLang="ja-JP" sz="2400" dirty="0" smtClean="0">
                <a:latin typeface="HG教科書体" panose="02020609000000000000" pitchFamily="17" charset="-128"/>
                <a:ea typeface="HG教科書体" panose="02020609000000000000" pitchFamily="17" charset="-128"/>
              </a:rPr>
              <a:t>)</a:t>
            </a:r>
            <a:r>
              <a:rPr lang="ja-JP" altLang="en-US" sz="2400" dirty="0" smtClean="0">
                <a:latin typeface="HG教科書体" panose="02020609000000000000" pitchFamily="17" charset="-128"/>
                <a:ea typeface="HG教科書体" panose="02020609000000000000" pitchFamily="17" charset="-128"/>
              </a:rPr>
              <a:t>　</a:t>
            </a:r>
            <a:endParaRPr lang="en-US" altLang="ja-JP" sz="2400" dirty="0" smtClean="0">
              <a:latin typeface="HG教科書体" panose="02020609000000000000" pitchFamily="17" charset="-128"/>
              <a:ea typeface="HG教科書体" panose="02020609000000000000" pitchFamily="17" charset="-128"/>
            </a:endParaRPr>
          </a:p>
          <a:p>
            <a:r>
              <a:rPr lang="ja-JP" altLang="en-US" sz="2400" dirty="0" smtClean="0">
                <a:latin typeface="HG教科書体" panose="02020609000000000000" pitchFamily="17" charset="-128"/>
                <a:ea typeface="HG教科書体" panose="02020609000000000000" pitchFamily="17" charset="-128"/>
              </a:rPr>
              <a:t>②～から～まで</a:t>
            </a:r>
            <a:r>
              <a:rPr lang="en-US" altLang="ja-JP" sz="2400" dirty="0" smtClean="0">
                <a:latin typeface="HG教科書体" panose="02020609000000000000" pitchFamily="17" charset="-128"/>
                <a:ea typeface="HG教科書体" panose="02020609000000000000" pitchFamily="17" charset="-128"/>
              </a:rPr>
              <a:t>)</a:t>
            </a:r>
            <a:endParaRPr lang="ko-KR" altLang="en-US" sz="2400" dirty="0">
              <a:latin typeface="HG教科書体" panose="02020609000000000000" pitchFamily="17" charset="-128"/>
            </a:endParaRPr>
          </a:p>
        </p:txBody>
      </p:sp>
      <p:pic>
        <p:nvPicPr>
          <p:cNvPr id="3" name="Picture 2" descr="1-C-TOY531.jpg (643×8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6723" y="2408618"/>
            <a:ext cx="2430535" cy="3023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561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anim calcmode="lin" valueType="num">
                                      <p:cBhvr additive="base">
                                        <p:cTn id="1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 calcmode="lin" valueType="num">
                                      <p:cBhvr additive="base">
                                        <p:cTn id="1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anim calcmode="lin" valueType="num">
                                      <p:cBhvr additive="base">
                                        <p:cTn id="2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 calcmode="lin" valueType="num">
                                      <p:cBhvr additive="base">
                                        <p:cTn id="2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7" end="7"/>
                                            </p:txEl>
                                          </p:spTgt>
                                        </p:tgtEl>
                                        <p:attrNameLst>
                                          <p:attrName>style.visibility</p:attrName>
                                        </p:attrNameLst>
                                      </p:cBhvr>
                                      <p:to>
                                        <p:strVal val="visible"/>
                                      </p:to>
                                    </p:set>
                                    <p:anim calcmode="lin" valueType="num">
                                      <p:cBhvr additive="base">
                                        <p:cTn id="29"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7">
                                            <p:txEl>
                                              <p:pRg st="9" end="9"/>
                                            </p:txEl>
                                          </p:spTgt>
                                        </p:tgtEl>
                                        <p:attrNameLst>
                                          <p:attrName>style.visibility</p:attrName>
                                        </p:attrNameLst>
                                      </p:cBhvr>
                                      <p:to>
                                        <p:strVal val="visible"/>
                                      </p:to>
                                    </p:set>
                                    <p:anim calcmode="lin" valueType="num">
                                      <p:cBhvr additive="base">
                                        <p:cTn id="3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9" end="9"/>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
                                            <p:txEl>
                                              <p:pRg st="10" end="10"/>
                                            </p:txEl>
                                          </p:spTgt>
                                        </p:tgtEl>
                                        <p:attrNameLst>
                                          <p:attrName>style.visibility</p:attrName>
                                        </p:attrNameLst>
                                      </p:cBhvr>
                                      <p:to>
                                        <p:strVal val="visible"/>
                                      </p:to>
                                    </p:set>
                                    <p:anim calcmode="lin" valueType="num">
                                      <p:cBhvr additive="base">
                                        <p:cTn id="39"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0" end="10"/>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
                                            <p:txEl>
                                              <p:pRg st="11" end="11"/>
                                            </p:txEl>
                                          </p:spTgt>
                                        </p:tgtEl>
                                        <p:attrNameLst>
                                          <p:attrName>style.visibility</p:attrName>
                                        </p:attrNameLst>
                                      </p:cBhvr>
                                      <p:to>
                                        <p:strVal val="visible"/>
                                      </p:to>
                                    </p:set>
                                    <p:anim calcmode="lin" valueType="num">
                                      <p:cBhvr additive="base">
                                        <p:cTn id="43" dur="500" fill="hold"/>
                                        <p:tgtEl>
                                          <p:spTgt spid="7">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101598" y="99385"/>
            <a:ext cx="10515600" cy="629957"/>
          </a:xfrm>
        </p:spPr>
        <p:txBody>
          <a:bodyPr>
            <a:normAutofit fontScale="90000"/>
          </a:bodyPr>
          <a:lstStyle/>
          <a:p>
            <a:r>
              <a:rPr lang="en-US" altLang="ko-KR" dirty="0" smtClean="0"/>
              <a:t> </a:t>
            </a:r>
            <a:r>
              <a:rPr lang="ja-JP" altLang="en-US" sz="2700" dirty="0" smtClean="0">
                <a:latin typeface="NanumGothic" panose="020D0604000000000000" pitchFamily="34" charset="-127"/>
                <a:ea typeface="NanumGothic" panose="020D0604000000000000" pitchFamily="34" charset="-127"/>
              </a:rPr>
              <a:t>❺</a:t>
            </a:r>
            <a:r>
              <a:rPr lang="en-US" altLang="ko-KR" sz="3600" dirty="0" smtClean="0">
                <a:latin typeface="NanumGothic" panose="020D0604000000000000" pitchFamily="34" charset="-127"/>
                <a:ea typeface="NanumGothic" panose="020D0604000000000000" pitchFamily="34" charset="-127"/>
              </a:rPr>
              <a:t> </a:t>
            </a:r>
            <a:r>
              <a:rPr lang="en-US" altLang="ko-KR" sz="2200" dirty="0" smtClean="0">
                <a:latin typeface="NanumGothic" panose="020D0604000000000000" pitchFamily="34" charset="-127"/>
                <a:ea typeface="NanumGothic" panose="020D0604000000000000" pitchFamily="34" charset="-127"/>
              </a:rPr>
              <a:t>N</a:t>
            </a:r>
            <a:r>
              <a:rPr lang="ko-KR" altLang="en-US" sz="3600" dirty="0" smtClean="0">
                <a:latin typeface="NanumGothic" panose="020D0604000000000000" pitchFamily="34" charset="-127"/>
                <a:ea typeface="NanumGothic" panose="020D0604000000000000" pitchFamily="34" charset="-127"/>
              </a:rPr>
              <a:t>에서 </a:t>
            </a:r>
            <a:r>
              <a:rPr lang="en-US" altLang="ko-KR" sz="2200" dirty="0" smtClean="0">
                <a:latin typeface="NanumGothic" panose="020D0604000000000000" pitchFamily="34" charset="-127"/>
                <a:ea typeface="NanumGothic" panose="020D0604000000000000" pitchFamily="34" charset="-127"/>
              </a:rPr>
              <a:t>N</a:t>
            </a:r>
            <a:r>
              <a:rPr lang="ko-KR" altLang="en-US" sz="3600" dirty="0" smtClean="0">
                <a:latin typeface="NanumGothic" panose="020D0604000000000000" pitchFamily="34" charset="-127"/>
                <a:ea typeface="NanumGothic" panose="020D0604000000000000" pitchFamily="34" charset="-127"/>
              </a:rPr>
              <a:t>까지</a:t>
            </a:r>
            <a:r>
              <a:rPr lang="ja-JP" altLang="en-US" sz="4000" dirty="0" smtClean="0">
                <a:latin typeface="NanumGothic" panose="020D0604000000000000" pitchFamily="34" charset="-127"/>
                <a:ea typeface="NanumGothic" panose="020D0604000000000000" pitchFamily="34" charset="-127"/>
              </a:rPr>
              <a:t>　　</a:t>
            </a:r>
            <a:r>
              <a:rPr lang="en-US" altLang="ja-JP" sz="3100" dirty="0" smtClean="0">
                <a:latin typeface="UD デジタル 教科書体 NK-R" panose="02020400000000000000" pitchFamily="18" charset="-128"/>
                <a:ea typeface="UD デジタル 教科書体 NK-R" panose="02020400000000000000" pitchFamily="18" charset="-128"/>
                <a:cs typeface="Arial Unicode MS" panose="020B0604020202020204" pitchFamily="50" charset="-127"/>
              </a:rPr>
              <a:t>~</a:t>
            </a:r>
            <a:r>
              <a:rPr lang="ja-JP" altLang="en-US" sz="3100" dirty="0" smtClean="0">
                <a:latin typeface="UD デジタル 教科書体 NK-R" panose="02020400000000000000" pitchFamily="18" charset="-128"/>
                <a:ea typeface="UD デジタル 教科書体 NK-R" panose="02020400000000000000" pitchFamily="18" charset="-128"/>
                <a:cs typeface="Arial Unicode MS" panose="020B0604020202020204" pitchFamily="50" charset="-127"/>
              </a:rPr>
              <a:t>から</a:t>
            </a:r>
            <a:r>
              <a:rPr lang="en-US" altLang="ja-JP" sz="3100" dirty="0" smtClean="0">
                <a:latin typeface="UD デジタル 教科書体 NK-R" panose="02020400000000000000" pitchFamily="18" charset="-128"/>
                <a:ea typeface="UD デジタル 教科書体 NK-R" panose="02020400000000000000" pitchFamily="18" charset="-128"/>
                <a:cs typeface="Arial Unicode MS" panose="020B0604020202020204" pitchFamily="50" charset="-127"/>
              </a:rPr>
              <a:t>~</a:t>
            </a:r>
            <a:r>
              <a:rPr lang="ja-JP" altLang="en-US" sz="3100" dirty="0" smtClean="0">
                <a:latin typeface="UD デジタル 教科書体 NK-R" panose="02020400000000000000" pitchFamily="18" charset="-128"/>
                <a:ea typeface="UD デジタル 教科書体 NK-R" panose="02020400000000000000" pitchFamily="18" charset="-128"/>
                <a:cs typeface="Arial Unicode MS" panose="020B0604020202020204" pitchFamily="50" charset="-127"/>
              </a:rPr>
              <a:t>ま</a:t>
            </a:r>
            <a:r>
              <a:rPr lang="ja-JP" altLang="en-US" sz="3100" dirty="0" smtClean="0">
                <a:latin typeface="UD デジタル 教科書体 NK-R" panose="02020400000000000000" pitchFamily="18" charset="-128"/>
                <a:ea typeface="UD デジタル 教科書体 NK-R" panose="02020400000000000000" pitchFamily="18" charset="-128"/>
                <a:cs typeface="Arial Unicode MS" panose="020B0604020202020204" pitchFamily="50" charset="-127"/>
              </a:rPr>
              <a:t>で</a:t>
            </a:r>
            <a:endParaRPr lang="ko-KR" altLang="en-US" sz="4000" dirty="0">
              <a:latin typeface="UD デジタル 教科書体 NK-R" panose="02020400000000000000" pitchFamily="18" charset="-128"/>
              <a:ea typeface="Arial Unicode MS" panose="020B0604020202020204" pitchFamily="50" charset="-127"/>
              <a:cs typeface="Arial Unicode MS" panose="020B0604020202020204" pitchFamily="50" charset="-127"/>
            </a:endParaRPr>
          </a:p>
        </p:txBody>
      </p:sp>
      <p:sp>
        <p:nvSpPr>
          <p:cNvPr id="16" name="タイトル 5"/>
          <p:cNvSpPr txBox="1">
            <a:spLocks/>
          </p:cNvSpPr>
          <p:nvPr/>
        </p:nvSpPr>
        <p:spPr>
          <a:xfrm>
            <a:off x="406400" y="1368507"/>
            <a:ext cx="10515600" cy="2110335"/>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altLang="ko-KR" sz="2000" dirty="0" smtClean="0">
                <a:latin typeface="나눔명조" panose="02020603020101020101" pitchFamily="18" charset="-127"/>
                <a:ea typeface="나눔명조" panose="02020603020101020101" pitchFamily="18" charset="-127"/>
              </a:rPr>
              <a:t> </a:t>
            </a:r>
            <a:r>
              <a:rPr lang="en-US" altLang="ko-KR" sz="1800" b="1" dirty="0" smtClean="0">
                <a:latin typeface="나눔명조" panose="02020603020101020101" pitchFamily="18" charset="-127"/>
                <a:ea typeface="나눔명조" panose="02020603020101020101" pitchFamily="18" charset="-127"/>
              </a:rPr>
              <a:t>Q.</a:t>
            </a:r>
            <a:r>
              <a:rPr lang="en-US" altLang="ko-KR" sz="2000" b="1" dirty="0" smtClean="0">
                <a:latin typeface="나눔명조" panose="02020603020101020101" pitchFamily="18" charset="-127"/>
                <a:ea typeface="나눔명조" panose="02020603020101020101" pitchFamily="18" charset="-127"/>
              </a:rPr>
              <a:t> </a:t>
            </a:r>
            <a:r>
              <a:rPr lang="ko-KR" altLang="en-US" sz="2800" b="1" dirty="0" smtClean="0">
                <a:latin typeface="나눔명조" panose="02020603020101020101" pitchFamily="18" charset="-127"/>
                <a:ea typeface="나눔명조" panose="02020603020101020101" pitchFamily="18" charset="-127"/>
              </a:rPr>
              <a:t>학교</a:t>
            </a:r>
            <a:r>
              <a:rPr lang="ko-KR" altLang="en-US" sz="2800" b="1" dirty="0" smtClean="0">
                <a:solidFill>
                  <a:srgbClr val="FF0000"/>
                </a:solidFill>
                <a:latin typeface="나눔명조" panose="02020603020101020101" pitchFamily="18" charset="-127"/>
                <a:ea typeface="나눔명조" panose="02020603020101020101" pitchFamily="18" charset="-127"/>
              </a:rPr>
              <a:t>에서</a:t>
            </a:r>
            <a:r>
              <a:rPr lang="ko-KR" altLang="en-US" sz="2800" b="1" dirty="0" smtClean="0">
                <a:latin typeface="나눔명조" panose="02020603020101020101" pitchFamily="18" charset="-127"/>
                <a:ea typeface="나눔명조" panose="02020603020101020101" pitchFamily="18" charset="-127"/>
              </a:rPr>
              <a:t> 집</a:t>
            </a:r>
            <a:r>
              <a:rPr lang="ko-KR" altLang="en-US" sz="2800" b="1" dirty="0" smtClean="0">
                <a:solidFill>
                  <a:srgbClr val="FF0000"/>
                </a:solidFill>
                <a:latin typeface="나눔명조" panose="02020603020101020101" pitchFamily="18" charset="-127"/>
                <a:ea typeface="나눔명조" panose="02020603020101020101" pitchFamily="18" charset="-127"/>
              </a:rPr>
              <a:t>까지</a:t>
            </a:r>
            <a:r>
              <a:rPr lang="ko-KR" altLang="en-US" sz="2800" b="1" dirty="0" smtClean="0">
                <a:latin typeface="나눔명조" panose="02020603020101020101" pitchFamily="18" charset="-127"/>
                <a:ea typeface="나눔명조" panose="02020603020101020101" pitchFamily="18" charset="-127"/>
              </a:rPr>
              <a:t> </a:t>
            </a:r>
            <a:r>
              <a:rPr lang="ko-KR" altLang="en-US" sz="2800" dirty="0" smtClean="0">
                <a:solidFill>
                  <a:srgbClr val="00B0F0"/>
                </a:solidFill>
                <a:latin typeface="나눔명조" panose="02020603020101020101" pitchFamily="18" charset="-127"/>
                <a:ea typeface="나눔명조" panose="02020603020101020101" pitchFamily="18" charset="-127"/>
              </a:rPr>
              <a:t>어떻게</a:t>
            </a:r>
            <a:r>
              <a:rPr lang="ko-KR" altLang="en-US" sz="2800" b="1" dirty="0" smtClean="0">
                <a:latin typeface="나눔명조" panose="02020603020101020101" pitchFamily="18" charset="-127"/>
                <a:ea typeface="나눔명조" panose="02020603020101020101" pitchFamily="18" charset="-127"/>
              </a:rPr>
              <a:t> 가요</a:t>
            </a:r>
            <a:r>
              <a:rPr lang="en-US" altLang="ko-KR" sz="2800" b="1" dirty="0" smtClean="0">
                <a:latin typeface="나눔명조" panose="02020603020101020101" pitchFamily="18" charset="-127"/>
                <a:ea typeface="나눔명조" panose="02020603020101020101" pitchFamily="18" charset="-127"/>
              </a:rPr>
              <a:t>?</a:t>
            </a:r>
          </a:p>
          <a:p>
            <a:pPr>
              <a:lnSpc>
                <a:spcPct val="150000"/>
              </a:lnSpc>
            </a:pPr>
            <a:r>
              <a:rPr lang="ja-JP" altLang="en-US" sz="1800" dirty="0" smtClean="0">
                <a:latin typeface="HGPHeiseiKakugothictaiW3" panose="020B0400000000000000" pitchFamily="50" charset="-128"/>
                <a:ea typeface="HGPHeiseiKakugothictaiW3" panose="020B0400000000000000" pitchFamily="50" charset="-128"/>
              </a:rPr>
              <a:t>　</a:t>
            </a:r>
            <a:r>
              <a:rPr lang="ja-JP" altLang="en-US" sz="2000" dirty="0" smtClean="0">
                <a:latin typeface="UD デジタル 教科書体 NK-R" panose="02020400000000000000" pitchFamily="18" charset="-128"/>
                <a:ea typeface="UD デジタル 教科書体 NK-R" panose="02020400000000000000" pitchFamily="18" charset="-128"/>
              </a:rPr>
              <a:t>　学校</a:t>
            </a:r>
            <a:r>
              <a:rPr lang="ja-JP" altLang="en-US" sz="2000" dirty="0" smtClean="0">
                <a:solidFill>
                  <a:srgbClr val="FF0000"/>
                </a:solidFill>
                <a:latin typeface="UD デジタル 教科書体 NK-R" panose="02020400000000000000" pitchFamily="18" charset="-128"/>
                <a:ea typeface="UD デジタル 教科書体 NK-R" panose="02020400000000000000" pitchFamily="18" charset="-128"/>
              </a:rPr>
              <a:t>から</a:t>
            </a:r>
            <a:r>
              <a:rPr lang="ja-JP" altLang="en-US" sz="2000" dirty="0" smtClean="0">
                <a:latin typeface="UD デジタル 教科書体 NK-R" panose="02020400000000000000" pitchFamily="18" charset="-128"/>
                <a:ea typeface="UD デジタル 教科書体 NK-R" panose="02020400000000000000" pitchFamily="18" charset="-128"/>
              </a:rPr>
              <a:t>家</a:t>
            </a:r>
            <a:r>
              <a:rPr lang="ja-JP" altLang="en-US" sz="2000" dirty="0" smtClean="0">
                <a:solidFill>
                  <a:srgbClr val="FF0000"/>
                </a:solidFill>
                <a:latin typeface="UD デジタル 教科書体 NK-R" panose="02020400000000000000" pitchFamily="18" charset="-128"/>
                <a:ea typeface="UD デジタル 教科書体 NK-R" panose="02020400000000000000" pitchFamily="18" charset="-128"/>
              </a:rPr>
              <a:t>まで</a:t>
            </a:r>
            <a:r>
              <a:rPr lang="ja-JP" altLang="en-US" sz="2000" dirty="0" smtClean="0">
                <a:latin typeface="UD デジタル 教科書体 NK-R" panose="02020400000000000000" pitchFamily="18" charset="-128"/>
                <a:ea typeface="UD デジタル 教科書体 NK-R" panose="02020400000000000000" pitchFamily="18" charset="-128"/>
              </a:rPr>
              <a:t>どう</a:t>
            </a:r>
            <a:r>
              <a:rPr lang="ja-JP" altLang="en-US" sz="2000" dirty="0" smtClean="0">
                <a:latin typeface="UD デジタル 教科書体 NK-R" panose="02020400000000000000" pitchFamily="18" charset="-128"/>
                <a:ea typeface="UD デジタル 教科書体 NK-R" panose="02020400000000000000" pitchFamily="18" charset="-128"/>
              </a:rPr>
              <a:t>やって　行きますか。</a:t>
            </a:r>
            <a:r>
              <a:rPr lang="en-US" altLang="ko-KR" sz="2000" dirty="0" smtClean="0">
                <a:latin typeface="UD デジタル 教科書体 NK-R" panose="02020400000000000000" pitchFamily="18" charset="-128"/>
                <a:ea typeface="UD デジタル 教科書体 NK-R" panose="02020400000000000000" pitchFamily="18" charset="-128"/>
              </a:rPr>
              <a:t> </a:t>
            </a:r>
          </a:p>
          <a:p>
            <a:pPr>
              <a:lnSpc>
                <a:spcPct val="150000"/>
              </a:lnSpc>
            </a:pPr>
            <a:r>
              <a:rPr lang="en-US" altLang="ko-KR" sz="1800" b="1" dirty="0" smtClean="0">
                <a:latin typeface="나눔명조" panose="02020603020101020101" pitchFamily="18" charset="-127"/>
                <a:ea typeface="나눔명조" panose="02020603020101020101" pitchFamily="18" charset="-127"/>
              </a:rPr>
              <a:t>A. </a:t>
            </a:r>
            <a:r>
              <a:rPr lang="ko-KR" altLang="en-US" sz="2800" b="1" dirty="0" smtClean="0">
                <a:solidFill>
                  <a:srgbClr val="00B0F0"/>
                </a:solidFill>
                <a:latin typeface="나눔명조" panose="02020603020101020101" pitchFamily="18" charset="-127"/>
                <a:ea typeface="나눔명조" panose="02020603020101020101" pitchFamily="18" charset="-127"/>
              </a:rPr>
              <a:t>지하철로</a:t>
            </a:r>
            <a:r>
              <a:rPr lang="ko-KR" altLang="en-US" sz="2800" b="1" dirty="0" smtClean="0">
                <a:latin typeface="나눔명조" panose="02020603020101020101" pitchFamily="18" charset="-127"/>
                <a:ea typeface="나눔명조" panose="02020603020101020101" pitchFamily="18" charset="-127"/>
              </a:rPr>
              <a:t> </a:t>
            </a:r>
            <a:r>
              <a:rPr lang="ko-KR" altLang="en-US" sz="2800" b="1" dirty="0" smtClean="0">
                <a:latin typeface="나눔명조" panose="02020603020101020101" pitchFamily="18" charset="-127"/>
                <a:ea typeface="나눔명조" panose="02020603020101020101" pitchFamily="18" charset="-127"/>
              </a:rPr>
              <a:t>가요</a:t>
            </a:r>
            <a:r>
              <a:rPr lang="en-US" altLang="ko-KR" sz="2800" b="1" dirty="0" smtClean="0">
                <a:latin typeface="나눔명조" panose="02020603020101020101" pitchFamily="18" charset="-127"/>
                <a:ea typeface="나눔명조" panose="02020603020101020101" pitchFamily="18" charset="-127"/>
              </a:rPr>
              <a:t>.</a:t>
            </a:r>
          </a:p>
          <a:p>
            <a:pPr>
              <a:lnSpc>
                <a:spcPct val="150000"/>
              </a:lnSpc>
            </a:pPr>
            <a:r>
              <a:rPr lang="ja-JP" altLang="en-US" sz="2000" b="1" dirty="0" smtClean="0">
                <a:latin typeface="HGPHeiseiKakugothictaiW3" panose="020B0400000000000000" pitchFamily="50" charset="-128"/>
                <a:ea typeface="HGPHeiseiKakugothictaiW3" panose="020B0400000000000000" pitchFamily="50" charset="-128"/>
              </a:rPr>
              <a:t>　</a:t>
            </a:r>
            <a:r>
              <a:rPr lang="ja-JP" altLang="en-US" sz="2000" dirty="0" smtClean="0">
                <a:latin typeface="UD デジタル 教科書体 NK-R" panose="02020400000000000000" pitchFamily="18" charset="-128"/>
                <a:ea typeface="UD デジタル 教科書体 NK-R" panose="02020400000000000000" pitchFamily="18" charset="-128"/>
              </a:rPr>
              <a:t>地下鉄で行きます</a:t>
            </a:r>
            <a:r>
              <a:rPr lang="ja-JP" altLang="en-US" sz="2000" dirty="0" smtClean="0">
                <a:latin typeface="UD デジタル 教科書体 NK-R" panose="02020400000000000000" pitchFamily="18" charset="-128"/>
                <a:ea typeface="UD デジタル 教科書体 NK-R" panose="02020400000000000000" pitchFamily="18" charset="-128"/>
              </a:rPr>
              <a:t>。</a:t>
            </a:r>
            <a:endParaRPr lang="ko-KR" altLang="en-US" sz="2000" dirty="0">
              <a:latin typeface="UD デジタル 教科書体 NK-R" panose="02020400000000000000" pitchFamily="18" charset="-128"/>
              <a:ea typeface="BatangChe" panose="02030609000101010101" pitchFamily="49" charset="-127"/>
            </a:endParaRPr>
          </a:p>
        </p:txBody>
      </p:sp>
      <p:sp>
        <p:nvSpPr>
          <p:cNvPr id="37" name="タイトル 5"/>
          <p:cNvSpPr txBox="1">
            <a:spLocks/>
          </p:cNvSpPr>
          <p:nvPr/>
        </p:nvSpPr>
        <p:spPr>
          <a:xfrm>
            <a:off x="406400" y="4118007"/>
            <a:ext cx="10515600" cy="2089981"/>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altLang="ko-KR" sz="2000" dirty="0" smtClean="0">
                <a:latin typeface="나눔명조" panose="02020603020101020101" pitchFamily="18" charset="-127"/>
                <a:ea typeface="나눔명조" panose="02020603020101020101" pitchFamily="18" charset="-127"/>
              </a:rPr>
              <a:t> </a:t>
            </a:r>
            <a:r>
              <a:rPr lang="en-US" altLang="ko-KR" sz="1800" b="1" dirty="0" smtClean="0">
                <a:latin typeface="나눔명조" panose="02020603020101020101" pitchFamily="18" charset="-127"/>
                <a:ea typeface="나눔명조" panose="02020603020101020101" pitchFamily="18" charset="-127"/>
              </a:rPr>
              <a:t>Q.</a:t>
            </a:r>
            <a:r>
              <a:rPr lang="en-US" altLang="ko-KR" sz="2000" b="1" dirty="0" smtClean="0">
                <a:latin typeface="나눔명조" panose="02020603020101020101" pitchFamily="18" charset="-127"/>
                <a:ea typeface="나눔명조" panose="02020603020101020101" pitchFamily="18" charset="-127"/>
              </a:rPr>
              <a:t> </a:t>
            </a:r>
            <a:r>
              <a:rPr lang="en-US" altLang="ko-KR" sz="2800" b="1" dirty="0" smtClean="0">
                <a:latin typeface="나눔명조" panose="02020603020101020101" pitchFamily="18" charset="-127"/>
                <a:ea typeface="나눔명조" panose="02020603020101020101" pitchFamily="18" charset="-127"/>
              </a:rPr>
              <a:t>(</a:t>
            </a:r>
            <a:r>
              <a:rPr lang="ko-KR" altLang="en-US" sz="2800" b="1" dirty="0" smtClean="0">
                <a:latin typeface="나눔명조" panose="02020603020101020101" pitchFamily="18" charset="-127"/>
                <a:ea typeface="나눔명조" panose="02020603020101020101" pitchFamily="18" charset="-127"/>
              </a:rPr>
              <a:t>학교</a:t>
            </a:r>
            <a:r>
              <a:rPr lang="ko-KR" altLang="en-US" sz="2800" b="1" dirty="0" smtClean="0">
                <a:solidFill>
                  <a:srgbClr val="FF0000"/>
                </a:solidFill>
                <a:latin typeface="나눔명조" panose="02020603020101020101" pitchFamily="18" charset="-127"/>
                <a:ea typeface="나눔명조" panose="02020603020101020101" pitchFamily="18" charset="-127"/>
              </a:rPr>
              <a:t>에서</a:t>
            </a:r>
            <a:r>
              <a:rPr lang="ko-KR" altLang="en-US" sz="2800" b="1" dirty="0" smtClean="0">
                <a:latin typeface="나눔명조" panose="02020603020101020101" pitchFamily="18" charset="-127"/>
                <a:ea typeface="나눔명조" panose="02020603020101020101" pitchFamily="18" charset="-127"/>
              </a:rPr>
              <a:t> 집</a:t>
            </a:r>
            <a:r>
              <a:rPr lang="ko-KR" altLang="en-US" sz="2800" b="1" dirty="0" smtClean="0">
                <a:solidFill>
                  <a:srgbClr val="FF0000"/>
                </a:solidFill>
                <a:latin typeface="나눔명조" panose="02020603020101020101" pitchFamily="18" charset="-127"/>
                <a:ea typeface="나눔명조" panose="02020603020101020101" pitchFamily="18" charset="-127"/>
              </a:rPr>
              <a:t>까지</a:t>
            </a:r>
            <a:r>
              <a:rPr lang="en-US" altLang="ko-KR" sz="2800" b="1" dirty="0" smtClean="0">
                <a:latin typeface="나눔명조" panose="02020603020101020101" pitchFamily="18" charset="-127"/>
                <a:ea typeface="나눔명조" panose="02020603020101020101" pitchFamily="18" charset="-127"/>
              </a:rPr>
              <a:t>)</a:t>
            </a:r>
            <a:r>
              <a:rPr lang="ko-KR" altLang="en-US" sz="2800" b="1" dirty="0" smtClean="0">
                <a:latin typeface="나눔명조" panose="02020603020101020101" pitchFamily="18" charset="-127"/>
                <a:ea typeface="나눔명조" panose="02020603020101020101" pitchFamily="18" charset="-127"/>
              </a:rPr>
              <a:t> </a:t>
            </a:r>
            <a:r>
              <a:rPr lang="ko-KR" altLang="en-US" sz="2800" dirty="0" smtClean="0">
                <a:solidFill>
                  <a:srgbClr val="00B0F0"/>
                </a:solidFill>
                <a:latin typeface="나눔명조" panose="02020603020101020101" pitchFamily="18" charset="-127"/>
                <a:ea typeface="나눔명조" panose="02020603020101020101" pitchFamily="18" charset="-127"/>
                <a:cs typeface="Microsoft Himalaya" panose="01010100010101010101" pitchFamily="2" charset="0"/>
              </a:rPr>
              <a:t>얼마나</a:t>
            </a:r>
            <a:r>
              <a:rPr lang="ko-KR" altLang="en-US" sz="2800" b="1" dirty="0" smtClean="0">
                <a:latin typeface="나눔명조" panose="02020603020101020101" pitchFamily="18" charset="-127"/>
                <a:ea typeface="나눔명조" panose="02020603020101020101" pitchFamily="18" charset="-127"/>
              </a:rPr>
              <a:t> 걸려요</a:t>
            </a:r>
            <a:r>
              <a:rPr lang="en-US" altLang="ko-KR" sz="2800" b="1" dirty="0" smtClean="0">
                <a:latin typeface="나눔명조" panose="02020603020101020101" pitchFamily="18" charset="-127"/>
                <a:ea typeface="나눔명조" panose="02020603020101020101" pitchFamily="18" charset="-127"/>
              </a:rPr>
              <a:t>?</a:t>
            </a:r>
          </a:p>
          <a:p>
            <a:pPr>
              <a:lnSpc>
                <a:spcPct val="150000"/>
              </a:lnSpc>
            </a:pPr>
            <a:r>
              <a:rPr lang="ja-JP" altLang="en-US" sz="2000" dirty="0" smtClean="0">
                <a:latin typeface="HGPHeiseiKakugothictaiW3" panose="020B0400000000000000" pitchFamily="50" charset="-128"/>
                <a:ea typeface="HGPHeiseiKakugothictaiW3" panose="020B0400000000000000" pitchFamily="50" charset="-128"/>
              </a:rPr>
              <a:t>　　</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学校</a:t>
            </a:r>
            <a:r>
              <a:rPr lang="ja-JP" altLang="en-US" sz="1800" dirty="0" smtClean="0">
                <a:solidFill>
                  <a:srgbClr val="FF0000"/>
                </a:solidFill>
                <a:latin typeface="UD デジタル 教科書体 NK-R" panose="02020400000000000000" pitchFamily="18" charset="-128"/>
                <a:ea typeface="UD デジタル 教科書体 NK-R" panose="02020400000000000000" pitchFamily="18" charset="-128"/>
              </a:rPr>
              <a:t>から</a:t>
            </a:r>
            <a:r>
              <a:rPr lang="ja-JP" altLang="en-US" sz="1800" dirty="0" smtClean="0">
                <a:latin typeface="UD デジタル 教科書体 NK-R" panose="02020400000000000000" pitchFamily="18" charset="-128"/>
                <a:ea typeface="UD デジタル 教科書体 NK-R" panose="02020400000000000000" pitchFamily="18" charset="-128"/>
              </a:rPr>
              <a:t>家</a:t>
            </a:r>
            <a:r>
              <a:rPr lang="ja-JP" altLang="en-US" sz="1800" dirty="0" smtClean="0">
                <a:solidFill>
                  <a:srgbClr val="FF0000"/>
                </a:solidFill>
                <a:latin typeface="UD デジタル 教科書体 NK-R" panose="02020400000000000000" pitchFamily="18" charset="-128"/>
                <a:ea typeface="UD デジタル 教科書体 NK-R" panose="02020400000000000000" pitchFamily="18" charset="-128"/>
              </a:rPr>
              <a:t>まで</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　どれぐらい　かかりますか。</a:t>
            </a:r>
            <a:endParaRPr lang="en-US" altLang="ko-KR" sz="2000" dirty="0" smtClean="0">
              <a:latin typeface="UD デジタル 教科書体 NK-R" panose="02020400000000000000" pitchFamily="18" charset="-128"/>
              <a:ea typeface="UD デジタル 教科書体 NK-R" panose="02020400000000000000" pitchFamily="18" charset="-128"/>
            </a:endParaRPr>
          </a:p>
          <a:p>
            <a:pPr>
              <a:lnSpc>
                <a:spcPct val="150000"/>
              </a:lnSpc>
            </a:pPr>
            <a:r>
              <a:rPr lang="en-US" altLang="ko-KR" sz="1800" b="1" dirty="0" smtClean="0">
                <a:latin typeface="NanumMyeongjo" panose="02020603020101020101" pitchFamily="18" charset="-127"/>
                <a:ea typeface="NanumMyeongjo" panose="02020603020101020101" pitchFamily="18" charset="-127"/>
              </a:rPr>
              <a:t>A</a:t>
            </a:r>
            <a:r>
              <a:rPr lang="en-US" altLang="ko-KR" sz="1800" b="1" dirty="0" smtClean="0">
                <a:latin typeface="NanumMyeongjo" panose="02020603020101020101" pitchFamily="18" charset="-127"/>
                <a:ea typeface="NanumMyeongjo" panose="02020603020101020101" pitchFamily="18" charset="-127"/>
              </a:rPr>
              <a:t>.</a:t>
            </a:r>
            <a:r>
              <a:rPr lang="en-US" altLang="ko-KR" sz="2800" b="1" dirty="0" smtClean="0">
                <a:latin typeface="BatangChe" panose="02030609000101010101" pitchFamily="49" charset="-127"/>
                <a:ea typeface="BatangChe" panose="02030609000101010101" pitchFamily="49" charset="-127"/>
              </a:rPr>
              <a:t> (</a:t>
            </a:r>
            <a:r>
              <a:rPr lang="ko-KR" altLang="en-US" sz="2800" b="1" dirty="0" smtClean="0">
                <a:latin typeface="BatangChe" panose="02030609000101010101" pitchFamily="49" charset="-127"/>
                <a:ea typeface="BatangChe" panose="02030609000101010101" pitchFamily="49" charset="-127"/>
              </a:rPr>
              <a:t>지하철로</a:t>
            </a:r>
            <a:r>
              <a:rPr lang="en-US" altLang="ko-KR" sz="2800" b="1" dirty="0" smtClean="0">
                <a:latin typeface="BatangChe" panose="02030609000101010101" pitchFamily="49" charset="-127"/>
                <a:ea typeface="BatangChe" panose="02030609000101010101" pitchFamily="49" charset="-127"/>
              </a:rPr>
              <a:t>) </a:t>
            </a:r>
            <a:r>
              <a:rPr lang="en-US" altLang="ja-JP" sz="2800" b="1" dirty="0" smtClean="0">
                <a:solidFill>
                  <a:srgbClr val="00B0F0"/>
                </a:solidFill>
                <a:latin typeface="나눔명조" panose="02020603020101020101" pitchFamily="18" charset="-127"/>
                <a:ea typeface="나눔명조" panose="02020603020101020101" pitchFamily="18" charset="-127"/>
              </a:rPr>
              <a:t>45</a:t>
            </a:r>
            <a:r>
              <a:rPr lang="ko-KR" altLang="en-US" sz="2800" b="1" dirty="0" smtClean="0">
                <a:solidFill>
                  <a:srgbClr val="00B0F0"/>
                </a:solidFill>
                <a:latin typeface="나눔명조" panose="02020603020101020101" pitchFamily="18" charset="-127"/>
                <a:ea typeface="나눔명조" panose="02020603020101020101" pitchFamily="18" charset="-127"/>
              </a:rPr>
              <a:t>분</a:t>
            </a:r>
            <a:r>
              <a:rPr lang="ko-KR" altLang="en-US" sz="2800" b="1" dirty="0" smtClean="0">
                <a:latin typeface="나눔명조" panose="02020603020101020101" pitchFamily="18" charset="-127"/>
                <a:ea typeface="나눔명조" panose="02020603020101020101" pitchFamily="18" charset="-127"/>
              </a:rPr>
              <a:t>쯤 걸려요</a:t>
            </a:r>
            <a:r>
              <a:rPr lang="en-US" altLang="ko-KR" sz="2800" b="1" dirty="0" smtClean="0">
                <a:latin typeface="BatangChe" panose="02030609000101010101" pitchFamily="49" charset="-127"/>
                <a:ea typeface="BatangChe" panose="02030609000101010101" pitchFamily="49" charset="-127"/>
              </a:rPr>
              <a:t>.</a:t>
            </a:r>
          </a:p>
          <a:p>
            <a:pPr>
              <a:lnSpc>
                <a:spcPct val="150000"/>
              </a:lnSpc>
            </a:pPr>
            <a:r>
              <a:rPr lang="ja-JP" altLang="en-US" sz="2000" dirty="0" smtClean="0">
                <a:latin typeface="HGPHeiseiKakugothictaiW3" panose="020B0400000000000000" pitchFamily="50" charset="-128"/>
                <a:ea typeface="HGPHeiseiKakugothictaiW3" panose="020B0400000000000000" pitchFamily="50" charset="-128"/>
              </a:rPr>
              <a:t>　　</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地下鉄</a:t>
            </a:r>
            <a:r>
              <a:rPr lang="ja-JP" altLang="en-US" sz="1800" dirty="0" smtClean="0">
                <a:latin typeface="UD デジタル 教科書体 NK-R" panose="02020400000000000000" pitchFamily="18" charset="-128"/>
                <a:ea typeface="UD デジタル 教科書体 NK-R" panose="02020400000000000000" pitchFamily="18" charset="-128"/>
              </a:rPr>
              <a:t>で</a:t>
            </a:r>
            <a:r>
              <a:rPr lang="en-US" altLang="ja-JP" sz="1800" dirty="0" smtClean="0">
                <a:latin typeface="UD デジタル 教科書体 NK-R" panose="02020400000000000000" pitchFamily="18" charset="-128"/>
                <a:ea typeface="UD デジタル 教科書体 NK-R" panose="02020400000000000000" pitchFamily="18" charset="-128"/>
              </a:rPr>
              <a:t>)45</a:t>
            </a:r>
            <a:r>
              <a:rPr lang="ja-JP" altLang="en-US" sz="1800" dirty="0" smtClean="0">
                <a:latin typeface="UD デジタル 教科書体 NK-R" panose="02020400000000000000" pitchFamily="18" charset="-128"/>
                <a:ea typeface="UD デジタル 教科書体 NK-R" panose="02020400000000000000" pitchFamily="18" charset="-128"/>
              </a:rPr>
              <a:t>分ぐらい　かかります。</a:t>
            </a:r>
            <a:endParaRPr lang="ko-KR" altLang="en-US" sz="1800" dirty="0">
              <a:latin typeface="UD デジタル 教科書体 NK-R" panose="02020400000000000000" pitchFamily="18" charset="-128"/>
              <a:ea typeface="BatangChe" panose="02030609000101010101" pitchFamily="49" charset="-127"/>
            </a:endParaRPr>
          </a:p>
        </p:txBody>
      </p:sp>
      <p:pic>
        <p:nvPicPr>
          <p:cNvPr id="7" name="Picture 2" descr="69290905-ì¬ê°-ì´ì°¨-ì§íì² -ì§íì² -ëì¤-êµíµ-ìì´ì½-ë²¡í°-ì¼ë¬ì¤í¸-ë ì´-ììëë¤-íë©´-ëìì¸-ì¤íì¼.jpg (1300Ã1300)"/>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2767" t="18230" r="24507" b="20875"/>
          <a:stretch/>
        </p:blipFill>
        <p:spPr bwMode="auto">
          <a:xfrm>
            <a:off x="8033658" y="720391"/>
            <a:ext cx="1030514" cy="1190171"/>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10268886_1679165185675960_316990274_n.jpg (1080Ã108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300" t="9702" r="8834" b="11789"/>
          <a:stretch/>
        </p:blipFill>
        <p:spPr bwMode="auto">
          <a:xfrm>
            <a:off x="9441541" y="1446583"/>
            <a:ext cx="1300351" cy="126244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web-20180113065638920861.png (1079Ã1091)"/>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468" t="12579" r="11392" b="12489"/>
          <a:stretch/>
        </p:blipFill>
        <p:spPr bwMode="auto">
          <a:xfrm>
            <a:off x="6680203" y="1567643"/>
            <a:ext cx="1219201" cy="11975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web-20180113065638920861.png (1079Ã1091)"/>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468" t="12579" r="11392" b="12489"/>
          <a:stretch/>
        </p:blipFill>
        <p:spPr bwMode="auto">
          <a:xfrm>
            <a:off x="6850745" y="4361643"/>
            <a:ext cx="1219201" cy="119750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10268886_1679165185675960_316990274_n.jpg (1080Ã1080)"/>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300" t="9702" r="8834" b="11789"/>
          <a:stretch/>
        </p:blipFill>
        <p:spPr bwMode="auto">
          <a:xfrm>
            <a:off x="9622973" y="4297996"/>
            <a:ext cx="1299027" cy="1261154"/>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45 ë¶ ì ì§ ìê³ ì¹´ì´í¸ ë¤ì´ â ì¤í¡ ì¼ë¬ì¤í¸ë ì´ì"/>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8703" t="6997" r="18588" b="12302"/>
          <a:stretch/>
        </p:blipFill>
        <p:spPr bwMode="auto">
          <a:xfrm>
            <a:off x="8570690" y="3941147"/>
            <a:ext cx="547652" cy="749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789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8"/>
                                        </p:tgtEl>
                                        <p:attrNameLst>
                                          <p:attrName>style.visibility</p:attrName>
                                        </p:attrNameLst>
                                      </p:cBhvr>
                                      <p:to>
                                        <p:strVal val="visible"/>
                                      </p:to>
                                    </p:set>
                                    <p:anim calcmode="lin" valueType="num">
                                      <p:cBhvr additive="base">
                                        <p:cTn id="13" dur="500" fill="hold"/>
                                        <p:tgtEl>
                                          <p:spTgt spid="6148"/>
                                        </p:tgtEl>
                                        <p:attrNameLst>
                                          <p:attrName>ppt_x</p:attrName>
                                        </p:attrNameLst>
                                      </p:cBhvr>
                                      <p:tavLst>
                                        <p:tav tm="0">
                                          <p:val>
                                            <p:strVal val="#ppt_x"/>
                                          </p:val>
                                        </p:tav>
                                        <p:tav tm="100000">
                                          <p:val>
                                            <p:strVal val="#ppt_x"/>
                                          </p:val>
                                        </p:tav>
                                      </p:tavLst>
                                    </p:anim>
                                    <p:anim calcmode="lin" valueType="num">
                                      <p:cBhvr additive="base">
                                        <p:cTn id="14"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6"/>
                                        </p:tgtEl>
                                        <p:attrNameLst>
                                          <p:attrName>style.visibility</p:attrName>
                                        </p:attrNameLst>
                                      </p:cBhvr>
                                      <p:to>
                                        <p:strVal val="visible"/>
                                      </p:to>
                                    </p:set>
                                    <p:anim calcmode="lin" valueType="num">
                                      <p:cBhvr additive="base">
                                        <p:cTn id="19" dur="500" fill="hold"/>
                                        <p:tgtEl>
                                          <p:spTgt spid="6146"/>
                                        </p:tgtEl>
                                        <p:attrNameLst>
                                          <p:attrName>ppt_x</p:attrName>
                                        </p:attrNameLst>
                                      </p:cBhvr>
                                      <p:tavLst>
                                        <p:tav tm="0">
                                          <p:val>
                                            <p:strVal val="#ppt_x"/>
                                          </p:val>
                                        </p:tav>
                                        <p:tav tm="100000">
                                          <p:val>
                                            <p:strVal val="#ppt_x"/>
                                          </p:val>
                                        </p:tav>
                                      </p:tavLst>
                                    </p:anim>
                                    <p:anim calcmode="lin" valueType="num">
                                      <p:cBhvr additive="base">
                                        <p:cTn id="20"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anim calcmode="lin" valueType="num">
                                      <p:cBhvr additive="base">
                                        <p:cTn id="25"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6">
                                            <p:txEl>
                                              <p:pRg st="1" end="1"/>
                                            </p:txEl>
                                          </p:spTgt>
                                        </p:tgtEl>
                                        <p:attrNameLst>
                                          <p:attrName>style.visibility</p:attrName>
                                        </p:attrNameLst>
                                      </p:cBhvr>
                                      <p:to>
                                        <p:strVal val="visible"/>
                                      </p:to>
                                    </p:set>
                                    <p:anim calcmode="lin" valueType="num">
                                      <p:cBhvr additive="base">
                                        <p:cTn id="29"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6">
                                            <p:txEl>
                                              <p:pRg st="2" end="2"/>
                                            </p:txEl>
                                          </p:spTgt>
                                        </p:tgtEl>
                                        <p:attrNameLst>
                                          <p:attrName>style.visibility</p:attrName>
                                        </p:attrNameLst>
                                      </p:cBhvr>
                                      <p:to>
                                        <p:strVal val="visible"/>
                                      </p:to>
                                    </p:set>
                                    <p:anim calcmode="lin" valueType="num">
                                      <p:cBhvr additive="base">
                                        <p:cTn id="41"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6">
                                            <p:txEl>
                                              <p:pRg st="2" end="2"/>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6">
                                            <p:txEl>
                                              <p:pRg st="3" end="3"/>
                                            </p:txEl>
                                          </p:spTgt>
                                        </p:tgtEl>
                                        <p:attrNameLst>
                                          <p:attrName>style.visibility</p:attrName>
                                        </p:attrNameLst>
                                      </p:cBhvr>
                                      <p:to>
                                        <p:strVal val="visible"/>
                                      </p:to>
                                    </p:set>
                                    <p:anim calcmode="lin" valueType="num">
                                      <p:cBhvr additive="base">
                                        <p:cTn id="45"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ppt_x"/>
                                          </p:val>
                                        </p:tav>
                                        <p:tav tm="100000">
                                          <p:val>
                                            <p:strVal val="#ppt_x"/>
                                          </p:val>
                                        </p:tav>
                                      </p:tavLst>
                                    </p:anim>
                                    <p:anim calcmode="lin" valueType="num">
                                      <p:cBhvr additive="base">
                                        <p:cTn id="5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ppt_x"/>
                                          </p:val>
                                        </p:tav>
                                        <p:tav tm="100000">
                                          <p:val>
                                            <p:strVal val="#ppt_x"/>
                                          </p:val>
                                        </p:tav>
                                      </p:tavLst>
                                    </p:anim>
                                    <p:anim calcmode="lin" valueType="num">
                                      <p:cBhvr additive="base">
                                        <p:cTn id="5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 calcmode="lin" valueType="num">
                                      <p:cBhvr additive="base">
                                        <p:cTn id="63"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7">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7">
                                            <p:txEl>
                                              <p:pRg st="1" end="1"/>
                                            </p:txEl>
                                          </p:spTgt>
                                        </p:tgtEl>
                                        <p:attrNameLst>
                                          <p:attrName>style.visibility</p:attrName>
                                        </p:attrNameLst>
                                      </p:cBhvr>
                                      <p:to>
                                        <p:strVal val="visible"/>
                                      </p:to>
                                    </p:set>
                                    <p:anim calcmode="lin" valueType="num">
                                      <p:cBhvr additive="base">
                                        <p:cTn id="67" dur="500" fill="hold"/>
                                        <p:tgtEl>
                                          <p:spTgt spid="37">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6150"/>
                                        </p:tgtEl>
                                        <p:attrNameLst>
                                          <p:attrName>style.visibility</p:attrName>
                                        </p:attrNameLst>
                                      </p:cBhvr>
                                      <p:to>
                                        <p:strVal val="visible"/>
                                      </p:to>
                                    </p:set>
                                    <p:anim calcmode="lin" valueType="num">
                                      <p:cBhvr additive="base">
                                        <p:cTn id="73" dur="500" fill="hold"/>
                                        <p:tgtEl>
                                          <p:spTgt spid="6150"/>
                                        </p:tgtEl>
                                        <p:attrNameLst>
                                          <p:attrName>ppt_x</p:attrName>
                                        </p:attrNameLst>
                                      </p:cBhvr>
                                      <p:tavLst>
                                        <p:tav tm="0">
                                          <p:val>
                                            <p:strVal val="#ppt_x"/>
                                          </p:val>
                                        </p:tav>
                                        <p:tav tm="100000">
                                          <p:val>
                                            <p:strVal val="#ppt_x"/>
                                          </p:val>
                                        </p:tav>
                                      </p:tavLst>
                                    </p:anim>
                                    <p:anim calcmode="lin" valueType="num">
                                      <p:cBhvr additive="base">
                                        <p:cTn id="74"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7">
                                            <p:txEl>
                                              <p:pRg st="2" end="2"/>
                                            </p:txEl>
                                          </p:spTgt>
                                        </p:tgtEl>
                                        <p:attrNameLst>
                                          <p:attrName>style.visibility</p:attrName>
                                        </p:attrNameLst>
                                      </p:cBhvr>
                                      <p:to>
                                        <p:strVal val="visible"/>
                                      </p:to>
                                    </p:set>
                                    <p:anim calcmode="lin" valueType="num">
                                      <p:cBhvr additive="base">
                                        <p:cTn id="79" dur="500" fill="hold"/>
                                        <p:tgtEl>
                                          <p:spTgt spid="37">
                                            <p:txEl>
                                              <p:pRg st="2" end="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7">
                                            <p:txEl>
                                              <p:pRg st="2" end="2"/>
                                            </p:txEl>
                                          </p:spTgt>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37">
                                            <p:txEl>
                                              <p:pRg st="3" end="3"/>
                                            </p:txEl>
                                          </p:spTgt>
                                        </p:tgtEl>
                                        <p:attrNameLst>
                                          <p:attrName>style.visibility</p:attrName>
                                        </p:attrNameLst>
                                      </p:cBhvr>
                                      <p:to>
                                        <p:strVal val="visible"/>
                                      </p:to>
                                    </p:set>
                                    <p:anim calcmode="lin" valueType="num">
                                      <p:cBhvr additive="base">
                                        <p:cTn id="83" dur="500" fill="hold"/>
                                        <p:tgtEl>
                                          <p:spTgt spid="37">
                                            <p:txEl>
                                              <p:pRg st="3" end="3"/>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3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39270" y="969280"/>
            <a:ext cx="11513458" cy="5888719"/>
          </a:xfrm>
        </p:spPr>
        <p:txBody>
          <a:bodyPr>
            <a:normAutofit/>
          </a:bodyPr>
          <a:lstStyle/>
          <a:p>
            <a:pPr marL="0" indent="0">
              <a:lnSpc>
                <a:spcPct val="100000"/>
              </a:lnSpc>
              <a:buNone/>
            </a:pPr>
            <a:r>
              <a:rPr lang="ja-JP" altLang="ja-JP" sz="2400" dirty="0">
                <a:latin typeface="UD デジタル 教科書体 NK-R" panose="02020400000000000000" pitchFamily="18" charset="-128"/>
                <a:ea typeface="UD デジタル 教科書体 NK-R" panose="02020400000000000000" pitchFamily="18" charset="-128"/>
              </a:rPr>
              <a:t>❖ よく聞いて、聞いたことと一致する内容のものを選びなさい</a:t>
            </a:r>
            <a:r>
              <a:rPr lang="ja-JP" altLang="ja-JP" sz="2400" dirty="0" smtClean="0">
                <a:latin typeface="UD デジタル 教科書体 NK-R" panose="02020400000000000000" pitchFamily="18" charset="-128"/>
                <a:ea typeface="UD デジタル 教科書体 NK-R" panose="02020400000000000000" pitchFamily="18" charset="-128"/>
              </a:rPr>
              <a:t>。</a:t>
            </a:r>
            <a:endParaRPr lang="en-US" altLang="ja-JP" sz="2400" dirty="0" smtClean="0">
              <a:latin typeface="UD デジタル 教科書体 NK-R" panose="02020400000000000000" pitchFamily="18" charset="-128"/>
              <a:ea typeface="UD デジタル 教科書体 NK-R" panose="02020400000000000000" pitchFamily="18" charset="-128"/>
            </a:endParaRPr>
          </a:p>
          <a:p>
            <a:pPr marL="0" indent="0">
              <a:lnSpc>
                <a:spcPct val="100000"/>
              </a:lnSpc>
              <a:buNone/>
            </a:pPr>
            <a:endParaRPr lang="ja-JP" altLang="ja-JP" sz="300" dirty="0">
              <a:latin typeface="UD デジタル 教科書体 NK-R" panose="02020400000000000000" pitchFamily="18" charset="-128"/>
              <a:ea typeface="UD デジタル 教科書体 NK-R" panose="02020400000000000000" pitchFamily="18" charset="-128"/>
            </a:endParaRPr>
          </a:p>
          <a:p>
            <a:pPr marL="0" indent="0">
              <a:lnSpc>
                <a:spcPct val="100000"/>
              </a:lnSpc>
              <a:buNone/>
            </a:pPr>
            <a:r>
              <a:rPr lang="ko-KR" altLang="ja-JP" sz="2400" dirty="0">
                <a:latin typeface="NanumMyeongjo" panose="02020603020101020101" pitchFamily="18" charset="-127"/>
                <a:ea typeface="NanumMyeongjo" panose="02020603020101020101" pitchFamily="18" charset="-127"/>
              </a:rPr>
              <a:t>① 남자는 집에서 학교까지 </a:t>
            </a:r>
            <a:r>
              <a:rPr lang="en-US" altLang="ja-JP" sz="2400" dirty="0">
                <a:latin typeface="NanumMyeongjo" panose="02020603020101020101" pitchFamily="18" charset="-127"/>
                <a:ea typeface="NanumMyeongjo" panose="02020603020101020101" pitchFamily="18" charset="-127"/>
              </a:rPr>
              <a:t>(</a:t>
            </a:r>
            <a:r>
              <a:rPr lang="ko-KR" altLang="ja-JP" sz="2400" dirty="0">
                <a:latin typeface="NanumMyeongjo" panose="02020603020101020101" pitchFamily="18" charset="-127"/>
                <a:ea typeface="NanumMyeongjo" panose="02020603020101020101" pitchFamily="18" charset="-127"/>
              </a:rPr>
              <a:t>전철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버스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자전거</a:t>
            </a:r>
            <a:r>
              <a:rPr lang="en-US" altLang="ja-JP" sz="2400" dirty="0">
                <a:latin typeface="NanumMyeongjo" panose="02020603020101020101" pitchFamily="18" charset="-127"/>
                <a:ea typeface="NanumMyeongjo" panose="02020603020101020101" pitchFamily="18" charset="-127"/>
              </a:rPr>
              <a:t>)</a:t>
            </a:r>
            <a:r>
              <a:rPr lang="ko-KR" altLang="ja-JP" sz="2400" dirty="0">
                <a:latin typeface="NanumMyeongjo" panose="02020603020101020101" pitchFamily="18" charset="-127"/>
                <a:ea typeface="NanumMyeongjo" panose="02020603020101020101" pitchFamily="18" charset="-127"/>
              </a:rPr>
              <a:t>로 와요</a:t>
            </a:r>
            <a:r>
              <a:rPr lang="en-US" altLang="ja-JP" sz="2400" dirty="0" smtClean="0">
                <a:latin typeface="NanumMyeongjo" panose="02020603020101020101" pitchFamily="18" charset="-127"/>
                <a:ea typeface="NanumMyeongjo" panose="02020603020101020101" pitchFamily="18" charset="-127"/>
              </a:rPr>
              <a:t>.</a:t>
            </a:r>
          </a:p>
          <a:p>
            <a:pPr marL="0" indent="0">
              <a:lnSpc>
                <a:spcPct val="100000"/>
              </a:lnSpc>
              <a:buNone/>
            </a:pPr>
            <a:r>
              <a:rPr lang="en-US" altLang="ja-JP" sz="2400" dirty="0">
                <a:latin typeface="NanumMyeongjo" panose="02020603020101020101" pitchFamily="18" charset="-127"/>
                <a:ea typeface="NanumMyeongjo" panose="02020603020101020101" pitchFamily="18" charset="-127"/>
              </a:rPr>
              <a:t> </a:t>
            </a:r>
            <a:r>
              <a:rPr lang="en-US" altLang="ja-JP" sz="2400" dirty="0" smtClean="0">
                <a:latin typeface="NanumMyeongjo" panose="02020603020101020101" pitchFamily="18" charset="-127"/>
                <a:ea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男は家から学校まで</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電車</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バス</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自転車</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で来ます。</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lnSpc>
                <a:spcPct val="100000"/>
              </a:lnSpc>
              <a:buNone/>
            </a:pPr>
            <a:r>
              <a:rPr lang="en-US" altLang="ko-KR" sz="2400" dirty="0" smtClean="0">
                <a:latin typeface="NanumMyeongjo" panose="02020603020101020101" pitchFamily="18" charset="-127"/>
                <a:ea typeface="NanumMyeongjo" panose="02020603020101020101" pitchFamily="18" charset="-127"/>
              </a:rPr>
              <a:t>    </a:t>
            </a:r>
            <a:r>
              <a:rPr lang="ko-KR" altLang="ja-JP" sz="2400" dirty="0" smtClean="0">
                <a:latin typeface="NanumMyeongjo" panose="02020603020101020101" pitchFamily="18" charset="-127"/>
                <a:ea typeface="NanumMyeongjo" panose="02020603020101020101" pitchFamily="18" charset="-127"/>
              </a:rPr>
              <a:t>학교까지 </a:t>
            </a:r>
            <a:r>
              <a:rPr lang="en-US" altLang="ja-JP" sz="2400" dirty="0">
                <a:latin typeface="NanumMyeongjo" panose="02020603020101020101" pitchFamily="18" charset="-127"/>
                <a:ea typeface="NanumMyeongjo" panose="02020603020101020101" pitchFamily="18" charset="-127"/>
              </a:rPr>
              <a:t>(15</a:t>
            </a:r>
            <a:r>
              <a:rPr lang="ko-KR" altLang="ja-JP" sz="2400" dirty="0">
                <a:latin typeface="NanumMyeongjo" panose="02020603020101020101" pitchFamily="18" charset="-127"/>
                <a:ea typeface="NanumMyeongjo" panose="02020603020101020101" pitchFamily="18" charset="-127"/>
              </a:rPr>
              <a:t>분 </a:t>
            </a:r>
            <a:r>
              <a:rPr lang="en-US" altLang="ja-JP" sz="2400" dirty="0">
                <a:latin typeface="NanumMyeongjo" panose="02020603020101020101" pitchFamily="18" charset="-127"/>
                <a:ea typeface="NanumMyeongjo" panose="02020603020101020101" pitchFamily="18" charset="-127"/>
              </a:rPr>
              <a:t>/ 20</a:t>
            </a:r>
            <a:r>
              <a:rPr lang="ko-KR" altLang="ja-JP" sz="2400" dirty="0">
                <a:latin typeface="NanumMyeongjo" panose="02020603020101020101" pitchFamily="18" charset="-127"/>
                <a:ea typeface="NanumMyeongjo" panose="02020603020101020101" pitchFamily="18" charset="-127"/>
              </a:rPr>
              <a:t>분 </a:t>
            </a:r>
            <a:r>
              <a:rPr lang="en-US" altLang="ja-JP" sz="2400" dirty="0">
                <a:latin typeface="NanumMyeongjo" panose="02020603020101020101" pitchFamily="18" charset="-127"/>
                <a:ea typeface="NanumMyeongjo" panose="02020603020101020101" pitchFamily="18" charset="-127"/>
              </a:rPr>
              <a:t>/ 25</a:t>
            </a:r>
            <a:r>
              <a:rPr lang="ko-KR" altLang="ja-JP" sz="2400" dirty="0">
                <a:latin typeface="NanumMyeongjo" panose="02020603020101020101" pitchFamily="18" charset="-127"/>
                <a:ea typeface="NanumMyeongjo" panose="02020603020101020101" pitchFamily="18" charset="-127"/>
              </a:rPr>
              <a:t>분 </a:t>
            </a:r>
            <a:r>
              <a:rPr lang="en-US" altLang="ja-JP" sz="2400" dirty="0">
                <a:latin typeface="NanumMyeongjo" panose="02020603020101020101" pitchFamily="18" charset="-127"/>
                <a:ea typeface="NanumMyeongjo" panose="02020603020101020101" pitchFamily="18" charset="-127"/>
              </a:rPr>
              <a:t>/ 30</a:t>
            </a:r>
            <a:r>
              <a:rPr lang="ko-KR" altLang="ja-JP" sz="2400" dirty="0">
                <a:latin typeface="NanumMyeongjo" panose="02020603020101020101" pitchFamily="18" charset="-127"/>
                <a:ea typeface="NanumMyeongjo" panose="02020603020101020101" pitchFamily="18" charset="-127"/>
              </a:rPr>
              <a:t>분</a:t>
            </a:r>
            <a:r>
              <a:rPr lang="en-US" altLang="ja-JP" sz="2400" dirty="0">
                <a:latin typeface="NanumMyeongjo" panose="02020603020101020101" pitchFamily="18" charset="-127"/>
                <a:ea typeface="NanumMyeongjo" panose="02020603020101020101" pitchFamily="18" charset="-127"/>
              </a:rPr>
              <a:t>)</a:t>
            </a:r>
            <a:r>
              <a:rPr lang="ko-KR" altLang="ja-JP" sz="2400" dirty="0">
                <a:latin typeface="NanumMyeongjo" panose="02020603020101020101" pitchFamily="18" charset="-127"/>
                <a:ea typeface="NanumMyeongjo" panose="02020603020101020101" pitchFamily="18" charset="-127"/>
              </a:rPr>
              <a:t>쯤 걸려요</a:t>
            </a:r>
            <a:r>
              <a:rPr lang="en-US" altLang="ja-JP" sz="2400" dirty="0" smtClean="0">
                <a:latin typeface="NanumMyeongjo" panose="02020603020101020101" pitchFamily="18" charset="-127"/>
                <a:ea typeface="NanumMyeongjo" panose="02020603020101020101" pitchFamily="18" charset="-127"/>
              </a:rPr>
              <a:t>.</a:t>
            </a:r>
          </a:p>
          <a:p>
            <a:pPr marL="0" indent="0">
              <a:lnSpc>
                <a:spcPct val="100000"/>
              </a:lnSpc>
              <a:buNone/>
            </a:pPr>
            <a:r>
              <a:rPr lang="ja-JP" altLang="en-US" sz="2400" dirty="0">
                <a:latin typeface="NanumMyeongjo" panose="02020603020101020101" pitchFamily="18" charset="-127"/>
              </a:rPr>
              <a:t>　</a:t>
            </a:r>
            <a:r>
              <a:rPr lang="ja-JP" altLang="en-US" sz="2400" dirty="0" smtClean="0">
                <a:latin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学校まで</a:t>
            </a:r>
            <a:r>
              <a:rPr lang="en-US" altLang="ja-JP" sz="1800" dirty="0" smtClean="0">
                <a:latin typeface="UD デジタル 教科書体 NK-R" panose="02020400000000000000" pitchFamily="18" charset="-128"/>
                <a:ea typeface="UD デジタル 教科書体 NK-R" panose="02020400000000000000" pitchFamily="18" charset="-128"/>
              </a:rPr>
              <a:t>(15</a:t>
            </a:r>
            <a:r>
              <a:rPr lang="ja-JP" altLang="en-US" sz="1800" dirty="0" smtClean="0">
                <a:latin typeface="UD デジタル 教科書体 NK-R" panose="02020400000000000000" pitchFamily="18" charset="-128"/>
                <a:ea typeface="UD デジタル 教科書体 NK-R" panose="02020400000000000000" pitchFamily="18" charset="-128"/>
              </a:rPr>
              <a:t>分</a:t>
            </a:r>
            <a:r>
              <a:rPr lang="en-US" altLang="ja-JP" sz="1800" dirty="0" smtClean="0">
                <a:latin typeface="UD デジタル 教科書体 NK-R" panose="02020400000000000000" pitchFamily="18" charset="-128"/>
                <a:ea typeface="UD デジタル 教科書体 NK-R" panose="02020400000000000000" pitchFamily="18" charset="-128"/>
              </a:rPr>
              <a:t>/20</a:t>
            </a:r>
            <a:r>
              <a:rPr lang="ja-JP" altLang="en-US" sz="1800" dirty="0" smtClean="0">
                <a:latin typeface="UD デジタル 教科書体 NK-R" panose="02020400000000000000" pitchFamily="18" charset="-128"/>
                <a:ea typeface="UD デジタル 教科書体 NK-R" panose="02020400000000000000" pitchFamily="18" charset="-128"/>
              </a:rPr>
              <a:t>分</a:t>
            </a:r>
            <a:r>
              <a:rPr lang="en-US" altLang="ja-JP" sz="1800" dirty="0" smtClean="0">
                <a:latin typeface="UD デジタル 教科書体 NK-R" panose="02020400000000000000" pitchFamily="18" charset="-128"/>
                <a:ea typeface="UD デジタル 教科書体 NK-R" panose="02020400000000000000" pitchFamily="18" charset="-128"/>
              </a:rPr>
              <a:t>/25</a:t>
            </a:r>
            <a:r>
              <a:rPr lang="ja-JP" altLang="en-US" sz="1800" dirty="0" smtClean="0">
                <a:latin typeface="UD デジタル 教科書体 NK-R" panose="02020400000000000000" pitchFamily="18" charset="-128"/>
                <a:ea typeface="UD デジタル 教科書体 NK-R" panose="02020400000000000000" pitchFamily="18" charset="-128"/>
              </a:rPr>
              <a:t>分</a:t>
            </a:r>
            <a:r>
              <a:rPr lang="en-US" altLang="ja-JP" sz="1800" dirty="0" smtClean="0">
                <a:latin typeface="UD デジタル 教科書体 NK-R" panose="02020400000000000000" pitchFamily="18" charset="-128"/>
                <a:ea typeface="UD デジタル 教科書体 NK-R" panose="02020400000000000000" pitchFamily="18" charset="-128"/>
              </a:rPr>
              <a:t>/30</a:t>
            </a:r>
            <a:r>
              <a:rPr lang="ja-JP" altLang="en-US" sz="1800" dirty="0" smtClean="0">
                <a:latin typeface="UD デジタル 教科書体 NK-R" panose="02020400000000000000" pitchFamily="18" charset="-128"/>
                <a:ea typeface="UD デジタル 教科書体 NK-R" panose="02020400000000000000" pitchFamily="18" charset="-128"/>
              </a:rPr>
              <a:t>分</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err="1" smtClean="0">
                <a:latin typeface="UD デジタル 教科書体 NK-R" panose="02020400000000000000" pitchFamily="18" charset="-128"/>
                <a:ea typeface="UD デジタル 教科書体 NK-R" panose="02020400000000000000" pitchFamily="18" charset="-128"/>
              </a:rPr>
              <a:t>ぐらい</a:t>
            </a:r>
            <a:r>
              <a:rPr lang="ja-JP" altLang="en-US" sz="1800" dirty="0" smtClean="0">
                <a:latin typeface="UD デジタル 教科書体 NK-R" panose="02020400000000000000" pitchFamily="18" charset="-128"/>
                <a:ea typeface="UD デジタル 教科書体 NK-R" panose="02020400000000000000" pitchFamily="18" charset="-128"/>
              </a:rPr>
              <a:t>かかります。</a:t>
            </a:r>
            <a:endParaRPr lang="ja-JP" altLang="ja-JP" sz="1800" dirty="0" smtClean="0">
              <a:latin typeface="UD デジタル 教科書体 NK-R" panose="02020400000000000000" pitchFamily="18" charset="-128"/>
              <a:ea typeface="UD デジタル 教科書体 NK-R" panose="02020400000000000000" pitchFamily="18" charset="-128"/>
            </a:endParaRPr>
          </a:p>
          <a:p>
            <a:pPr marL="0" indent="0">
              <a:lnSpc>
                <a:spcPct val="100000"/>
              </a:lnSpc>
              <a:buNone/>
            </a:pPr>
            <a:r>
              <a:rPr lang="ko-KR" altLang="ja-JP" sz="2400" dirty="0" smtClean="0">
                <a:latin typeface="NanumMyeongjo" panose="02020603020101020101" pitchFamily="18" charset="-127"/>
                <a:ea typeface="NanumMyeongjo" panose="02020603020101020101" pitchFamily="18" charset="-127"/>
              </a:rPr>
              <a:t>② 여자는 집에서</a:t>
            </a:r>
            <a:r>
              <a:rPr lang="en-US" altLang="ja-JP" sz="2400" dirty="0" smtClean="0">
                <a:latin typeface="NanumMyeongjo" panose="02020603020101020101" pitchFamily="18" charset="-127"/>
                <a:ea typeface="NanumMyeongjo" panose="02020603020101020101" pitchFamily="18" charset="-127"/>
              </a:rPr>
              <a:t> JR</a:t>
            </a:r>
            <a:r>
              <a:rPr lang="ko-KR" altLang="ja-JP" sz="2400" dirty="0" smtClean="0">
                <a:latin typeface="NanumMyeongjo" panose="02020603020101020101" pitchFamily="18" charset="-127"/>
                <a:ea typeface="NanumMyeongjo" panose="02020603020101020101" pitchFamily="18" charset="-127"/>
              </a:rPr>
              <a:t>역까지 </a:t>
            </a:r>
            <a:r>
              <a:rPr lang="en-US" altLang="ja-JP" sz="2400" dirty="0" smtClean="0">
                <a:latin typeface="NanumMyeongjo" panose="02020603020101020101" pitchFamily="18" charset="-127"/>
                <a:ea typeface="NanumMyeongjo" panose="02020603020101020101" pitchFamily="18" charset="-127"/>
              </a:rPr>
              <a:t>(</a:t>
            </a:r>
            <a:r>
              <a:rPr lang="ko-KR" altLang="ja-JP" sz="2400" dirty="0" smtClean="0">
                <a:latin typeface="NanumMyeongjo" panose="02020603020101020101" pitchFamily="18" charset="-127"/>
                <a:ea typeface="NanumMyeongjo" panose="02020603020101020101" pitchFamily="18" charset="-127"/>
              </a:rPr>
              <a:t>지하철 </a:t>
            </a:r>
            <a:r>
              <a:rPr lang="en-US" altLang="ja-JP" sz="2400" dirty="0" smtClean="0">
                <a:latin typeface="NanumMyeongjo" panose="02020603020101020101" pitchFamily="18" charset="-127"/>
                <a:ea typeface="NanumMyeongjo" panose="02020603020101020101" pitchFamily="18" charset="-127"/>
              </a:rPr>
              <a:t>/ </a:t>
            </a:r>
            <a:r>
              <a:rPr lang="ko-KR" altLang="ja-JP" sz="2400" dirty="0" smtClean="0">
                <a:latin typeface="NanumMyeongjo" panose="02020603020101020101" pitchFamily="18" charset="-127"/>
                <a:ea typeface="NanumMyeongjo" panose="02020603020101020101" pitchFamily="18" charset="-127"/>
              </a:rPr>
              <a:t>버스 </a:t>
            </a:r>
            <a:r>
              <a:rPr lang="en-US" altLang="ja-JP" sz="2400" dirty="0" smtClean="0">
                <a:latin typeface="NanumMyeongjo" panose="02020603020101020101" pitchFamily="18" charset="-127"/>
                <a:ea typeface="NanumMyeongjo" panose="02020603020101020101" pitchFamily="18" charset="-127"/>
              </a:rPr>
              <a:t>/ </a:t>
            </a:r>
            <a:r>
              <a:rPr lang="ko-KR" altLang="ja-JP" sz="2400" dirty="0" smtClean="0">
                <a:latin typeface="NanumMyeongjo" panose="02020603020101020101" pitchFamily="18" charset="-127"/>
                <a:ea typeface="NanumMyeongjo" panose="02020603020101020101" pitchFamily="18" charset="-127"/>
              </a:rPr>
              <a:t>자전거</a:t>
            </a:r>
            <a:r>
              <a:rPr lang="en-US" altLang="ja-JP" sz="2400" dirty="0" smtClean="0">
                <a:latin typeface="NanumMyeongjo" panose="02020603020101020101" pitchFamily="18" charset="-127"/>
                <a:ea typeface="NanumMyeongjo" panose="02020603020101020101" pitchFamily="18" charset="-127"/>
              </a:rPr>
              <a:t>)</a:t>
            </a:r>
            <a:r>
              <a:rPr lang="ko-KR" altLang="ja-JP" sz="2400" dirty="0" smtClean="0">
                <a:latin typeface="NanumMyeongjo" panose="02020603020101020101" pitchFamily="18" charset="-127"/>
                <a:ea typeface="NanumMyeongjo" panose="02020603020101020101" pitchFamily="18" charset="-127"/>
              </a:rPr>
              <a:t>로 와요</a:t>
            </a:r>
            <a:r>
              <a:rPr lang="en-US" altLang="ja-JP" sz="2400" dirty="0" smtClean="0">
                <a:latin typeface="NanumMyeongjo" panose="02020603020101020101" pitchFamily="18" charset="-127"/>
                <a:ea typeface="NanumMyeongjo" panose="02020603020101020101" pitchFamily="18" charset="-127"/>
              </a:rPr>
              <a:t>.</a:t>
            </a:r>
          </a:p>
          <a:p>
            <a:pPr marL="0" indent="0">
              <a:lnSpc>
                <a:spcPct val="100000"/>
              </a:lnSpc>
              <a:buNone/>
            </a:pPr>
            <a:r>
              <a:rPr lang="ja-JP" altLang="en-US" sz="2400" dirty="0">
                <a:latin typeface="NanumMyeongjo" panose="02020603020101020101" pitchFamily="18" charset="-127"/>
              </a:rPr>
              <a:t>　</a:t>
            </a:r>
            <a:r>
              <a:rPr lang="ja-JP" altLang="en-US" sz="2000" dirty="0" smtClean="0">
                <a:latin typeface="UD デジタル 教科書体 NK-R" panose="02020400000000000000" pitchFamily="18" charset="-128"/>
                <a:ea typeface="UD デジタル 教科書体 NK-R" panose="02020400000000000000" pitchFamily="18" charset="-128"/>
              </a:rPr>
              <a:t>　</a:t>
            </a:r>
            <a:r>
              <a:rPr lang="ja-JP" altLang="en-US" sz="1800" dirty="0" smtClean="0">
                <a:latin typeface="UD デジタル 教科書体 NK-R" panose="02020400000000000000" pitchFamily="18" charset="-128"/>
                <a:ea typeface="UD デジタル 教科書体 NK-R" panose="02020400000000000000" pitchFamily="18" charset="-128"/>
              </a:rPr>
              <a:t>女は家から</a:t>
            </a:r>
            <a:r>
              <a:rPr lang="en-US" altLang="ja-JP" sz="1800" dirty="0">
                <a:latin typeface="UD デジタル 教科書体 NK-R" panose="02020400000000000000" pitchFamily="18" charset="-128"/>
                <a:ea typeface="UD デジタル 教科書体 NK-R" panose="02020400000000000000" pitchFamily="18" charset="-128"/>
              </a:rPr>
              <a:t>JR</a:t>
            </a:r>
            <a:r>
              <a:rPr lang="ja-JP" altLang="en-US" sz="1800" dirty="0" smtClean="0">
                <a:latin typeface="UD デジタル 教科書体 NK-R" panose="02020400000000000000" pitchFamily="18" charset="-128"/>
                <a:ea typeface="UD デジタル 教科書体 NK-R" panose="02020400000000000000" pitchFamily="18" charset="-128"/>
              </a:rPr>
              <a:t>駅まで</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地下鉄</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バス</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自転車</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で来ます。</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lnSpc>
                <a:spcPct val="100000"/>
              </a:lnSpc>
              <a:buNone/>
            </a:pPr>
            <a:r>
              <a:rPr lang="ja-JP" altLang="en-US" sz="2400" dirty="0" smtClean="0">
                <a:latin typeface="NanumMyeongjo" panose="02020603020101020101" pitchFamily="18" charset="-127"/>
                <a:ea typeface="NanumMyeongjo" panose="02020603020101020101" pitchFamily="18" charset="-127"/>
              </a:rPr>
              <a:t>　</a:t>
            </a:r>
            <a:r>
              <a:rPr lang="en-US" altLang="ja-JP" sz="2400" dirty="0" smtClean="0">
                <a:latin typeface="NanumMyeongjo" panose="02020603020101020101" pitchFamily="18" charset="-127"/>
                <a:ea typeface="NanumMyeongjo" panose="02020603020101020101" pitchFamily="18" charset="-127"/>
              </a:rPr>
              <a:t>JR</a:t>
            </a:r>
            <a:r>
              <a:rPr lang="ko-KR" altLang="ja-JP" sz="2400" dirty="0">
                <a:latin typeface="NanumMyeongjo" panose="02020603020101020101" pitchFamily="18" charset="-127"/>
                <a:ea typeface="NanumMyeongjo" panose="02020603020101020101" pitchFamily="18" charset="-127"/>
              </a:rPr>
              <a:t>역에서 학교까지</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지하철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버스 </a:t>
            </a:r>
            <a:r>
              <a:rPr lang="en-US" altLang="ja-JP" sz="2400" dirty="0">
                <a:latin typeface="NanumMyeongjo" panose="02020603020101020101" pitchFamily="18" charset="-127"/>
                <a:ea typeface="NanumMyeongjo" panose="02020603020101020101" pitchFamily="18" charset="-127"/>
              </a:rPr>
              <a:t>/ </a:t>
            </a:r>
            <a:r>
              <a:rPr lang="ko-KR" altLang="ja-JP" sz="2400" dirty="0">
                <a:latin typeface="NanumMyeongjo" panose="02020603020101020101" pitchFamily="18" charset="-127"/>
                <a:ea typeface="NanumMyeongjo" panose="02020603020101020101" pitchFamily="18" charset="-127"/>
              </a:rPr>
              <a:t>자전거</a:t>
            </a:r>
            <a:r>
              <a:rPr lang="en-US" altLang="ja-JP" sz="2400" dirty="0">
                <a:latin typeface="NanumMyeongjo" panose="02020603020101020101" pitchFamily="18" charset="-127"/>
                <a:ea typeface="NanumMyeongjo" panose="02020603020101020101" pitchFamily="18" charset="-127"/>
              </a:rPr>
              <a:t>)</a:t>
            </a:r>
            <a:r>
              <a:rPr lang="ko-KR" altLang="ja-JP" sz="2400" dirty="0">
                <a:latin typeface="NanumMyeongjo" panose="02020603020101020101" pitchFamily="18" charset="-127"/>
                <a:ea typeface="NanumMyeongjo" panose="02020603020101020101" pitchFamily="18" charset="-127"/>
              </a:rPr>
              <a:t>로 와요</a:t>
            </a:r>
            <a:r>
              <a:rPr lang="en-US" altLang="ja-JP" sz="2400" dirty="0" smtClean="0">
                <a:latin typeface="NanumMyeongjo" panose="02020603020101020101" pitchFamily="18" charset="-127"/>
                <a:ea typeface="NanumMyeongjo" panose="02020603020101020101" pitchFamily="18" charset="-127"/>
              </a:rPr>
              <a:t>.</a:t>
            </a:r>
          </a:p>
          <a:p>
            <a:pPr marL="0" indent="0">
              <a:lnSpc>
                <a:spcPct val="100000"/>
              </a:lnSpc>
              <a:buNone/>
            </a:pPr>
            <a:r>
              <a:rPr lang="ja-JP" altLang="en-US" sz="2400" dirty="0">
                <a:latin typeface="NanumMyeongjo" panose="02020603020101020101" pitchFamily="18" charset="-127"/>
              </a:rPr>
              <a:t>　</a:t>
            </a:r>
            <a:r>
              <a:rPr lang="en-US" altLang="ja-JP" sz="2400" dirty="0">
                <a:latin typeface="UD デジタル 教科書体 NK-R" panose="02020400000000000000" pitchFamily="18" charset="-128"/>
                <a:ea typeface="UD デジタル 教科書体 NK-R" panose="02020400000000000000" pitchFamily="18" charset="-128"/>
              </a:rPr>
              <a:t> </a:t>
            </a:r>
            <a:r>
              <a:rPr lang="en-US" altLang="ja-JP" sz="1800" dirty="0">
                <a:latin typeface="UD デジタル 教科書体 NK-R" panose="02020400000000000000" pitchFamily="18" charset="-128"/>
                <a:ea typeface="UD デジタル 教科書体 NK-R" panose="02020400000000000000" pitchFamily="18" charset="-128"/>
              </a:rPr>
              <a:t>JR</a:t>
            </a:r>
            <a:r>
              <a:rPr lang="ja-JP" altLang="en-US" sz="1800" dirty="0" smtClean="0">
                <a:latin typeface="UD デジタル 教科書体 NK-R" panose="02020400000000000000" pitchFamily="18" charset="-128"/>
                <a:ea typeface="UD デジタル 教科書体 NK-R" panose="02020400000000000000" pitchFamily="18" charset="-128"/>
              </a:rPr>
              <a:t>駅から学校まで</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地下鉄</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バス</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自転車</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smtClean="0">
                <a:latin typeface="UD デジタル 教科書体 NK-R" panose="02020400000000000000" pitchFamily="18" charset="-128"/>
                <a:ea typeface="UD デジタル 教科書体 NK-R" panose="02020400000000000000" pitchFamily="18" charset="-128"/>
              </a:rPr>
              <a:t>で来ます。</a:t>
            </a:r>
            <a:endParaRPr lang="ja-JP" altLang="ja-JP" sz="1800" dirty="0">
              <a:latin typeface="UD デジタル 教科書体 NK-R" panose="02020400000000000000" pitchFamily="18" charset="-128"/>
              <a:ea typeface="UD デジタル 教科書体 NK-R" panose="02020400000000000000" pitchFamily="18" charset="-128"/>
            </a:endParaRPr>
          </a:p>
          <a:p>
            <a:pPr marL="0" indent="0">
              <a:lnSpc>
                <a:spcPct val="100000"/>
              </a:lnSpc>
              <a:buNone/>
            </a:pPr>
            <a:r>
              <a:rPr lang="ja-JP" altLang="en-US" sz="2400" dirty="0" smtClean="0">
                <a:latin typeface="NanumMyeongjo" panose="02020603020101020101" pitchFamily="18" charset="-127"/>
                <a:ea typeface="NanumMyeongjo" panose="02020603020101020101" pitchFamily="18" charset="-127"/>
              </a:rPr>
              <a:t>　</a:t>
            </a:r>
            <a:r>
              <a:rPr lang="ko-KR" altLang="ja-JP" sz="2400" dirty="0" smtClean="0">
                <a:latin typeface="NanumMyeongjo" panose="02020603020101020101" pitchFamily="18" charset="-127"/>
                <a:ea typeface="NanumMyeongjo" panose="02020603020101020101" pitchFamily="18" charset="-127"/>
              </a:rPr>
              <a:t>학교까지 </a:t>
            </a:r>
            <a:r>
              <a:rPr lang="en-US" altLang="ja-JP" sz="2400" dirty="0">
                <a:latin typeface="NanumMyeongjo" panose="02020603020101020101" pitchFamily="18" charset="-127"/>
                <a:ea typeface="NanumMyeongjo" panose="02020603020101020101" pitchFamily="18" charset="-127"/>
              </a:rPr>
              <a:t>(40</a:t>
            </a:r>
            <a:r>
              <a:rPr lang="ko-KR" altLang="ja-JP" sz="2400" dirty="0">
                <a:latin typeface="NanumMyeongjo" panose="02020603020101020101" pitchFamily="18" charset="-127"/>
                <a:ea typeface="NanumMyeongjo" panose="02020603020101020101" pitchFamily="18" charset="-127"/>
              </a:rPr>
              <a:t>분 </a:t>
            </a:r>
            <a:r>
              <a:rPr lang="en-US" altLang="ja-JP" sz="2400" dirty="0">
                <a:latin typeface="NanumMyeongjo" panose="02020603020101020101" pitchFamily="18" charset="-127"/>
                <a:ea typeface="NanumMyeongjo" panose="02020603020101020101" pitchFamily="18" charset="-127"/>
              </a:rPr>
              <a:t>/ 50</a:t>
            </a:r>
            <a:r>
              <a:rPr lang="ko-KR" altLang="ja-JP" sz="2400" dirty="0">
                <a:latin typeface="NanumMyeongjo" panose="02020603020101020101" pitchFamily="18" charset="-127"/>
                <a:ea typeface="NanumMyeongjo" panose="02020603020101020101" pitchFamily="18" charset="-127"/>
              </a:rPr>
              <a:t>분 </a:t>
            </a:r>
            <a:r>
              <a:rPr lang="en-US" altLang="ja-JP" sz="2400" dirty="0">
                <a:latin typeface="NanumMyeongjo" panose="02020603020101020101" pitchFamily="18" charset="-127"/>
                <a:ea typeface="NanumMyeongjo" panose="02020603020101020101" pitchFamily="18" charset="-127"/>
              </a:rPr>
              <a:t>/ 55</a:t>
            </a:r>
            <a:r>
              <a:rPr lang="ko-KR" altLang="ja-JP" sz="2400" dirty="0">
                <a:latin typeface="NanumMyeongjo" panose="02020603020101020101" pitchFamily="18" charset="-127"/>
                <a:ea typeface="NanumMyeongjo" panose="02020603020101020101" pitchFamily="18" charset="-127"/>
              </a:rPr>
              <a:t>분</a:t>
            </a:r>
            <a:r>
              <a:rPr lang="en-US" altLang="ja-JP" sz="2400" dirty="0">
                <a:latin typeface="NanumMyeongjo" panose="02020603020101020101" pitchFamily="18" charset="-127"/>
                <a:ea typeface="NanumMyeongjo" panose="02020603020101020101" pitchFamily="18" charset="-127"/>
              </a:rPr>
              <a:t>)</a:t>
            </a:r>
            <a:r>
              <a:rPr lang="ko-KR" altLang="ja-JP" sz="2400" dirty="0">
                <a:latin typeface="NanumMyeongjo" panose="02020603020101020101" pitchFamily="18" charset="-127"/>
                <a:ea typeface="NanumMyeongjo" panose="02020603020101020101" pitchFamily="18" charset="-127"/>
              </a:rPr>
              <a:t>쯤 걸려요</a:t>
            </a:r>
            <a:r>
              <a:rPr lang="en-US" altLang="ja-JP" sz="2400" dirty="0" smtClean="0">
                <a:latin typeface="NanumMyeongjo" panose="02020603020101020101" pitchFamily="18" charset="-127"/>
                <a:ea typeface="NanumMyeongjo" panose="02020603020101020101" pitchFamily="18" charset="-127"/>
              </a:rPr>
              <a:t>.</a:t>
            </a:r>
          </a:p>
          <a:p>
            <a:pPr marL="0" indent="0">
              <a:lnSpc>
                <a:spcPct val="100000"/>
              </a:lnSpc>
              <a:buNone/>
            </a:pPr>
            <a:r>
              <a:rPr lang="ja-JP" altLang="en-US" sz="2400" dirty="0">
                <a:latin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学校まで</a:t>
            </a:r>
            <a:r>
              <a:rPr lang="en-US" altLang="ja-JP" sz="1800" dirty="0" smtClean="0">
                <a:latin typeface="UD デジタル 教科書体 NK-R" panose="02020400000000000000" pitchFamily="18" charset="-128"/>
                <a:ea typeface="UD デジタル 教科書体 NK-R" panose="02020400000000000000" pitchFamily="18" charset="-128"/>
              </a:rPr>
              <a:t>(40</a:t>
            </a:r>
            <a:r>
              <a:rPr lang="ja-JP" altLang="en-US" sz="1800" dirty="0" smtClean="0">
                <a:latin typeface="UD デジタル 教科書体 NK-R" panose="02020400000000000000" pitchFamily="18" charset="-128"/>
                <a:ea typeface="UD デジタル 教科書体 NK-R" panose="02020400000000000000" pitchFamily="18" charset="-128"/>
              </a:rPr>
              <a:t>分</a:t>
            </a:r>
            <a:r>
              <a:rPr lang="en-US" altLang="ja-JP" sz="1800" dirty="0" smtClean="0">
                <a:latin typeface="UD デジタル 教科書体 NK-R" panose="02020400000000000000" pitchFamily="18" charset="-128"/>
                <a:ea typeface="UD デジタル 教科書体 NK-R" panose="02020400000000000000" pitchFamily="18" charset="-128"/>
              </a:rPr>
              <a:t>/50</a:t>
            </a:r>
            <a:r>
              <a:rPr lang="ja-JP" altLang="en-US" sz="1800" dirty="0" smtClean="0">
                <a:latin typeface="UD デジタル 教科書体 NK-R" panose="02020400000000000000" pitchFamily="18" charset="-128"/>
                <a:ea typeface="UD デジタル 教科書体 NK-R" panose="02020400000000000000" pitchFamily="18" charset="-128"/>
              </a:rPr>
              <a:t>分</a:t>
            </a:r>
            <a:r>
              <a:rPr lang="en-US" altLang="ja-JP" sz="1800" dirty="0" smtClean="0">
                <a:latin typeface="UD デジタル 教科書体 NK-R" panose="02020400000000000000" pitchFamily="18" charset="-128"/>
                <a:ea typeface="UD デジタル 教科書体 NK-R" panose="02020400000000000000" pitchFamily="18" charset="-128"/>
              </a:rPr>
              <a:t>/55</a:t>
            </a:r>
            <a:r>
              <a:rPr lang="ja-JP" altLang="en-US" sz="1800" dirty="0" smtClean="0">
                <a:latin typeface="UD デジタル 教科書体 NK-R" panose="02020400000000000000" pitchFamily="18" charset="-128"/>
                <a:ea typeface="UD デジタル 教科書体 NK-R" panose="02020400000000000000" pitchFamily="18" charset="-128"/>
              </a:rPr>
              <a:t>分</a:t>
            </a:r>
            <a:r>
              <a:rPr lang="en-US" altLang="ja-JP" sz="1800" dirty="0" smtClean="0">
                <a:latin typeface="UD デジタル 教科書体 NK-R" panose="02020400000000000000" pitchFamily="18" charset="-128"/>
                <a:ea typeface="UD デジタル 教科書体 NK-R" panose="02020400000000000000" pitchFamily="18" charset="-128"/>
              </a:rPr>
              <a:t>)</a:t>
            </a:r>
            <a:r>
              <a:rPr lang="ja-JP" altLang="en-US" sz="1800" dirty="0" err="1" smtClean="0">
                <a:latin typeface="UD デジタル 教科書体 NK-R" panose="02020400000000000000" pitchFamily="18" charset="-128"/>
                <a:ea typeface="UD デジタル 教科書体 NK-R" panose="02020400000000000000" pitchFamily="18" charset="-128"/>
              </a:rPr>
              <a:t>ぐらい</a:t>
            </a:r>
            <a:r>
              <a:rPr lang="ja-JP" altLang="en-US" sz="1800" dirty="0" smtClean="0">
                <a:latin typeface="UD デジタル 教科書体 NK-R" panose="02020400000000000000" pitchFamily="18" charset="-128"/>
                <a:ea typeface="UD デジタル 教科書体 NK-R" panose="02020400000000000000" pitchFamily="18" charset="-128"/>
              </a:rPr>
              <a:t>かかります。</a:t>
            </a:r>
            <a:endParaRPr lang="ja-JP" altLang="ja-JP" sz="1800" dirty="0">
              <a:latin typeface="UD デジタル 教科書体 NK-R" panose="02020400000000000000" pitchFamily="18" charset="-128"/>
              <a:ea typeface="UD デジタル 教科書体 NK-R" panose="02020400000000000000" pitchFamily="18" charset="-128"/>
            </a:endParaRPr>
          </a:p>
          <a:p>
            <a:endParaRPr kumimoji="1" lang="ja-JP" altLang="en-US" dirty="0"/>
          </a:p>
        </p:txBody>
      </p:sp>
      <p:sp>
        <p:nvSpPr>
          <p:cNvPr id="4" name="タイトル 5"/>
          <p:cNvSpPr>
            <a:spLocks noGrp="1"/>
          </p:cNvSpPr>
          <p:nvPr>
            <p:ph type="title"/>
          </p:nvPr>
        </p:nvSpPr>
        <p:spPr>
          <a:xfrm>
            <a:off x="188685" y="171955"/>
            <a:ext cx="11814629" cy="629957"/>
          </a:xfrm>
        </p:spPr>
        <p:txBody>
          <a:bodyPr>
            <a:noAutofit/>
          </a:bodyPr>
          <a:lstStyle/>
          <a:p>
            <a:r>
              <a:rPr lang="ja-JP" altLang="ja-JP" sz="2200" dirty="0">
                <a:latin typeface="UD デジタル 教科書体 NK-R" panose="02020400000000000000" pitchFamily="18" charset="-128"/>
                <a:ea typeface="UD デジタル 教科書体 NK-R" panose="02020400000000000000" pitchFamily="18" charset="-128"/>
              </a:rPr>
              <a:t>二人が「学校に来る方法」と「かかる時間」について話しています。よく聞いて質問に答えなさい</a:t>
            </a:r>
            <a:r>
              <a:rPr lang="ja-JP" altLang="ja-JP" sz="2200" dirty="0" smtClean="0">
                <a:latin typeface="UD デジタル 教科書体 NK-R" panose="02020400000000000000" pitchFamily="18" charset="-128"/>
                <a:ea typeface="UD デジタル 教科書体 NK-R" panose="02020400000000000000" pitchFamily="18" charset="-128"/>
              </a:rPr>
              <a:t>。</a:t>
            </a:r>
            <a:endParaRPr lang="ko-KR" altLang="en-US" sz="2200" dirty="0">
              <a:latin typeface="UD デジタル 教科書体 NK-R" panose="02020400000000000000" pitchFamily="18" charset="-128"/>
              <a:ea typeface="Arial Unicode MS" panose="020B0604020202020204" pitchFamily="50" charset="-127"/>
              <a:cs typeface="Arial Unicode MS" panose="020B0604020202020204" pitchFamily="50" charset="-127"/>
            </a:endParaRPr>
          </a:p>
        </p:txBody>
      </p:sp>
      <p:pic>
        <p:nvPicPr>
          <p:cNvPr id="5" name="36_themedemanabukankokug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duotone>
              <a:prstClr val="black"/>
              <a:schemeClr val="accent1">
                <a:tint val="45000"/>
                <a:satMod val="400000"/>
              </a:schemeClr>
            </a:duotone>
          </a:blip>
          <a:stretch>
            <a:fillRect/>
          </a:stretch>
        </p:blipFill>
        <p:spPr>
          <a:xfrm>
            <a:off x="11339286" y="6005286"/>
            <a:ext cx="852714" cy="852714"/>
          </a:xfrm>
          <a:prstGeom prst="rect">
            <a:avLst/>
          </a:prstGeom>
        </p:spPr>
      </p:pic>
    </p:spTree>
    <p:extLst>
      <p:ext uri="{BB962C8B-B14F-4D97-AF65-F5344CB8AC3E}">
        <p14:creationId xmlns:p14="http://schemas.microsoft.com/office/powerpoint/2010/main" val="137202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 calcmode="lin" valueType="num">
                                      <p:cBhvr additive="base">
                                        <p:cTn id="5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59" restart="whenNotActive" fill="hold" evtFilter="cancelBubble" nodeType="interactiveSeq">
                <p:stCondLst>
                  <p:cond evt="onClick" delay="0">
                    <p:tgtEl>
                      <p:spTgt spid="5"/>
                    </p:tgtEl>
                  </p:cond>
                </p:stCondLst>
                <p:endSync evt="end" delay="0">
                  <p:rtn val="all"/>
                </p:endSync>
                <p:childTnLst>
                  <p:par>
                    <p:cTn id="60" fill="hold">
                      <p:stCondLst>
                        <p:cond delay="0"/>
                      </p:stCondLst>
                      <p:childTnLst>
                        <p:par>
                          <p:cTn id="61" fill="hold">
                            <p:stCondLst>
                              <p:cond delay="0"/>
                            </p:stCondLst>
                            <p:childTnLst>
                              <p:par>
                                <p:cTn id="62" presetID="1" presetClass="mediacall" presetSubtype="0" fill="hold" nodeType="clickEffect">
                                  <p:stCondLst>
                                    <p:cond delay="0"/>
                                  </p:stCondLst>
                                  <p:childTnLst>
                                    <p:cmd type="call" cmd="playFrom(0.0)">
                                      <p:cBhvr>
                                        <p:cTn id="63" dur="52819" fill="hold"/>
                                        <p:tgtEl>
                                          <p:spTgt spid="5"/>
                                        </p:tgtEl>
                                      </p:cBhvr>
                                    </p:cmd>
                                  </p:childTnLst>
                                </p:cTn>
                              </p:par>
                            </p:childTnLst>
                          </p:cTn>
                        </p:par>
                      </p:childTnLst>
                    </p:cTn>
                  </p:par>
                </p:childTnLst>
              </p:cTn>
              <p:nextCondLst>
                <p:cond evt="onClick" delay="0">
                  <p:tgtEl>
                    <p:spTgt spid="5"/>
                  </p:tgtEl>
                </p:cond>
              </p:nextCondLst>
            </p:seq>
            <p:audio>
              <p:cMediaNode vol="80000">
                <p:cTn id="64" fill="hold" display="0">
                  <p:stCondLst>
                    <p:cond delay="indefinite"/>
                  </p:stCondLst>
                  <p:endCondLst>
                    <p:cond evt="onStopAudio" delay="0">
                      <p:tgtEl>
                        <p:sldTgt/>
                      </p:tgtEl>
                    </p:cond>
                  </p:endCondLst>
                </p:cTn>
                <p:tgtEl>
                  <p:spTgt spid="5"/>
                </p:tgtEl>
              </p:cMediaNode>
            </p:audio>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35429" y="1"/>
            <a:ext cx="11379200" cy="856342"/>
          </a:xfrm>
        </p:spPr>
        <p:txBody>
          <a:bodyPr>
            <a:noAutofit/>
          </a:bodyPr>
          <a:lstStyle/>
          <a:p>
            <a:r>
              <a:rPr lang="ja-JP" altLang="en-US" sz="2400" dirty="0">
                <a:latin typeface="UD デジタル 教科書体 NK-R" panose="02020400000000000000" pitchFamily="18" charset="-128"/>
                <a:ea typeface="UD デジタル 教科書体 NK-R" panose="02020400000000000000" pitchFamily="18" charset="-128"/>
              </a:rPr>
              <a:t>会話の状況と意味を意識し、学習した語彙と文法を確認しながらテキストを読みましょう</a:t>
            </a:r>
            <a:r>
              <a:rPr lang="ja-JP" altLang="en-US" sz="2400" dirty="0" smtClean="0">
                <a:latin typeface="UD デジタル 教科書体 NK-R" panose="02020400000000000000" pitchFamily="18" charset="-128"/>
                <a:ea typeface="UD デジタル 教科書体 NK-R" panose="02020400000000000000" pitchFamily="18" charset="-128"/>
              </a:rPr>
              <a:t>。</a:t>
            </a:r>
            <a:endParaRPr lang="ko-KR" altLang="en-US" sz="2400" dirty="0">
              <a:latin typeface="UD デジタル 教科書体 NK-R" panose="02020400000000000000" pitchFamily="18" charset="-128"/>
            </a:endParaRPr>
          </a:p>
        </p:txBody>
      </p:sp>
      <p:sp>
        <p:nvSpPr>
          <p:cNvPr id="2" name="コンテンツ プレースホルダー 1"/>
          <p:cNvSpPr>
            <a:spLocks noGrp="1"/>
          </p:cNvSpPr>
          <p:nvPr>
            <p:ph idx="1"/>
          </p:nvPr>
        </p:nvSpPr>
        <p:spPr>
          <a:xfrm>
            <a:off x="5791200" y="1205644"/>
            <a:ext cx="6255657" cy="4600070"/>
          </a:xfrm>
        </p:spPr>
        <p:txBody>
          <a:bodyPr>
            <a:noAutofit/>
          </a:bodyPr>
          <a:lstStyle/>
          <a:p>
            <a:pPr marL="457200" indent="-457200">
              <a:lnSpc>
                <a:spcPct val="100000"/>
              </a:lnSpc>
              <a:buFont typeface="+mj-ea"/>
              <a:buAutoNum type="circleNumDbPlain" startAt="5"/>
            </a:pPr>
            <a:r>
              <a:rPr lang="ko-KR" altLang="en-US" dirty="0" smtClean="0">
                <a:latin typeface="나눔명조" panose="02020603020101020101" pitchFamily="18" charset="-127"/>
                <a:ea typeface="나눔명조" panose="02020603020101020101" pitchFamily="18" charset="-127"/>
              </a:rPr>
              <a:t>집</a:t>
            </a:r>
            <a:r>
              <a:rPr lang="ko-KR" altLang="en-US" b="1" dirty="0" smtClean="0">
                <a:solidFill>
                  <a:srgbClr val="FF0000"/>
                </a:solidFill>
                <a:latin typeface="나눔명조" panose="02020603020101020101" pitchFamily="18" charset="-127"/>
                <a:ea typeface="나눔명조" panose="02020603020101020101" pitchFamily="18" charset="-127"/>
              </a:rPr>
              <a:t>에서</a:t>
            </a:r>
            <a:r>
              <a:rPr lang="ko-KR" altLang="en-US"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역</a:t>
            </a:r>
            <a:r>
              <a:rPr lang="ko-KR" altLang="en-US" b="1" dirty="0" smtClean="0">
                <a:solidFill>
                  <a:srgbClr val="FF0000"/>
                </a:solidFill>
                <a:latin typeface="나눔명조" panose="02020603020101020101" pitchFamily="18" charset="-127"/>
                <a:ea typeface="나눔명조" panose="02020603020101020101" pitchFamily="18" charset="-127"/>
              </a:rPr>
              <a:t>까지</a:t>
            </a:r>
            <a:r>
              <a:rPr lang="ko-KR" altLang="en-US" dirty="0" smtClean="0">
                <a:latin typeface="나눔명조" panose="02020603020101020101" pitchFamily="18" charset="-127"/>
                <a:ea typeface="나눔명조" panose="02020603020101020101" pitchFamily="18" charset="-127"/>
              </a:rPr>
              <a:t>는 버스</a:t>
            </a:r>
            <a:r>
              <a:rPr lang="ko-KR" altLang="en-US" dirty="0" smtClean="0">
                <a:solidFill>
                  <a:srgbClr val="FF0000"/>
                </a:solidFill>
                <a:latin typeface="나눔명조" panose="02020603020101020101" pitchFamily="18" charset="-127"/>
                <a:ea typeface="나눔명조" panose="02020603020101020101" pitchFamily="18" charset="-127"/>
              </a:rPr>
              <a:t>로</a:t>
            </a:r>
            <a:r>
              <a:rPr lang="ko-KR" altLang="en-US" dirty="0" smtClean="0">
                <a:latin typeface="나눔명조" panose="02020603020101020101" pitchFamily="18" charset="-127"/>
                <a:ea typeface="나눔명조" panose="02020603020101020101" pitchFamily="18" charset="-127"/>
              </a:rPr>
              <a:t> 와요</a:t>
            </a:r>
            <a:r>
              <a:rPr lang="en-US" altLang="ko-KR" dirty="0" smtClean="0">
                <a:latin typeface="나눔명조" panose="02020603020101020101" pitchFamily="18" charset="-127"/>
                <a:ea typeface="나눔명조" panose="02020603020101020101" pitchFamily="18" charset="-127"/>
              </a:rPr>
              <a:t>. </a:t>
            </a:r>
            <a:endParaRPr lang="en-US" altLang="ko-KR" dirty="0" smtClean="0">
              <a:latin typeface="나눔명조" panose="02020603020101020101" pitchFamily="18" charset="-127"/>
              <a:ea typeface="나눔명조" panose="02020603020101020101" pitchFamily="18" charset="-127"/>
            </a:endParaRPr>
          </a:p>
          <a:p>
            <a:pPr marL="0" indent="0">
              <a:lnSpc>
                <a:spcPct val="100000"/>
              </a:lnSpc>
              <a:buNone/>
            </a:pPr>
            <a:r>
              <a:rPr lang="en-US" altLang="ja-JP" dirty="0">
                <a:latin typeface="Yu Mincho" panose="02020400000000000000" pitchFamily="18" charset="-128"/>
                <a:ea typeface="Yu Mincho" panose="02020400000000000000" pitchFamily="18" charset="-128"/>
              </a:rPr>
              <a:t> </a:t>
            </a:r>
            <a:r>
              <a:rPr lang="ja-JP" altLang="en-US" dirty="0" smtClean="0">
                <a:latin typeface="Yu Mincho" panose="02020400000000000000" pitchFamily="18" charset="-128"/>
                <a:ea typeface="Yu Mincho" panose="02020400000000000000" pitchFamily="18" charset="-128"/>
              </a:rPr>
              <a:t>　</a:t>
            </a:r>
            <a:r>
              <a:rPr lang="ja-JP" altLang="en-US" sz="2000" dirty="0" smtClean="0">
                <a:latin typeface="UD デジタル 教科書体 NK-R" panose="02020400000000000000" pitchFamily="18" charset="-128"/>
                <a:ea typeface="UD デジタル 教科書体 NK-R" panose="02020400000000000000" pitchFamily="18" charset="-128"/>
              </a:rPr>
              <a:t>家</a:t>
            </a:r>
            <a:r>
              <a:rPr lang="ja-JP" altLang="en-US" sz="2000" dirty="0">
                <a:solidFill>
                  <a:schemeClr val="accent1">
                    <a:lumMod val="75000"/>
                  </a:schemeClr>
                </a:solidFill>
                <a:latin typeface="UD デジタル 教科書体 NK-R" panose="02020400000000000000" pitchFamily="18" charset="-128"/>
                <a:ea typeface="UD デジタル 教科書体 NK-R" panose="02020400000000000000" pitchFamily="18" charset="-128"/>
              </a:rPr>
              <a:t>から </a:t>
            </a:r>
            <a:r>
              <a:rPr lang="ja-JP" altLang="en-US" sz="2000" dirty="0">
                <a:latin typeface="UD デジタル 教科書体 NK-R" panose="02020400000000000000" pitchFamily="18" charset="-128"/>
                <a:ea typeface="UD デジタル 教科書体 NK-R" panose="02020400000000000000" pitchFamily="18" charset="-128"/>
              </a:rPr>
              <a:t>駅</a:t>
            </a:r>
            <a:r>
              <a:rPr lang="ja-JP" altLang="en-US" sz="2000" dirty="0">
                <a:solidFill>
                  <a:schemeClr val="accent1">
                    <a:lumMod val="75000"/>
                  </a:schemeClr>
                </a:solidFill>
                <a:latin typeface="UD デジタル 教科書体 NK-R" panose="02020400000000000000" pitchFamily="18" charset="-128"/>
                <a:ea typeface="UD デジタル 教科書体 NK-R" panose="02020400000000000000" pitchFamily="18" charset="-128"/>
              </a:rPr>
              <a:t>までは </a:t>
            </a:r>
            <a:r>
              <a:rPr lang="ja-JP" altLang="en-US" sz="2000" dirty="0">
                <a:latin typeface="UD デジタル 教科書体 NK-R" panose="02020400000000000000" pitchFamily="18" charset="-128"/>
                <a:ea typeface="UD デジタル 教科書体 NK-R" panose="02020400000000000000" pitchFamily="18" charset="-128"/>
              </a:rPr>
              <a:t>バス</a:t>
            </a:r>
            <a:r>
              <a:rPr lang="ja-JP" altLang="en-US" sz="2000" dirty="0">
                <a:solidFill>
                  <a:srgbClr val="FF0000"/>
                </a:solidFill>
                <a:latin typeface="UD デジタル 教科書体 NK-R" panose="02020400000000000000" pitchFamily="18" charset="-128"/>
                <a:ea typeface="UD デジタル 教科書体 NK-R" panose="02020400000000000000" pitchFamily="18" charset="-128"/>
              </a:rPr>
              <a:t>で </a:t>
            </a:r>
            <a:r>
              <a:rPr lang="ja-JP" altLang="en-US" sz="2000" dirty="0">
                <a:latin typeface="UD デジタル 教科書体 NK-R" panose="02020400000000000000" pitchFamily="18" charset="-128"/>
                <a:ea typeface="UD デジタル 教科書体 NK-R" panose="02020400000000000000" pitchFamily="18" charset="-128"/>
              </a:rPr>
              <a:t>来ます。</a:t>
            </a:r>
            <a:endParaRPr lang="en-US" altLang="ko-KR" sz="2000" dirty="0" smtClean="0">
              <a:latin typeface="UD デジタル 教科書体 NK-R" panose="02020400000000000000" pitchFamily="18" charset="-128"/>
              <a:ea typeface="UD デジタル 教科書体 NK-R" panose="02020400000000000000" pitchFamily="18" charset="-128"/>
            </a:endParaRPr>
          </a:p>
          <a:p>
            <a:pPr marL="514350" indent="-514350">
              <a:lnSpc>
                <a:spcPct val="100000"/>
              </a:lnSpc>
              <a:buFont typeface="+mj-ea"/>
              <a:buAutoNum type="circleNumDbPlain" startAt="6"/>
            </a:pPr>
            <a:r>
              <a:rPr lang="ko-KR" altLang="en-US" b="1" dirty="0" smtClean="0">
                <a:latin typeface="나눔명조" panose="02020603020101020101" pitchFamily="18" charset="-127"/>
                <a:ea typeface="나눔명조" panose="02020603020101020101" pitchFamily="18" charset="-127"/>
              </a:rPr>
              <a:t>그리고</a:t>
            </a:r>
            <a:r>
              <a:rPr lang="ko-KR" altLang="en-US"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역에서 지하철</a:t>
            </a:r>
            <a:r>
              <a:rPr lang="ko-KR" altLang="en-US" b="1" dirty="0" smtClean="0">
                <a:solidFill>
                  <a:srgbClr val="FF0000"/>
                </a:solidFill>
                <a:latin typeface="나눔명조" panose="02020603020101020101" pitchFamily="18" charset="-127"/>
                <a:ea typeface="나눔명조" panose="02020603020101020101" pitchFamily="18" charset="-127"/>
              </a:rPr>
              <a:t>로 갈아타요</a:t>
            </a:r>
            <a:r>
              <a:rPr lang="en-US" altLang="ko-KR" dirty="0" smtClean="0">
                <a:latin typeface="나눔명조" panose="02020603020101020101" pitchFamily="18" charset="-127"/>
                <a:ea typeface="나눔명조" panose="02020603020101020101" pitchFamily="18" charset="-127"/>
              </a:rPr>
              <a:t>.</a:t>
            </a:r>
            <a:endParaRPr lang="en-US" altLang="ko-KR" dirty="0" smtClean="0">
              <a:solidFill>
                <a:srgbClr val="FF0000"/>
              </a:solidFill>
              <a:latin typeface="나눔명조" panose="02020603020101020101" pitchFamily="18" charset="-127"/>
              <a:ea typeface="나눔명조" panose="02020603020101020101" pitchFamily="18" charset="-127"/>
            </a:endParaRPr>
          </a:p>
          <a:p>
            <a:pPr marL="0" indent="0">
              <a:buNone/>
            </a:pPr>
            <a:r>
              <a:rPr lang="ja-JP" altLang="en-US" sz="1800" b="1" dirty="0" smtClean="0">
                <a:latin typeface="UD デジタル 教科書体 NK-R" panose="02020400000000000000" pitchFamily="18" charset="-128"/>
                <a:ea typeface="UD デジタル 教科書体 NK-R" panose="02020400000000000000" pitchFamily="18" charset="-128"/>
              </a:rPr>
              <a:t>　　　</a:t>
            </a:r>
            <a:r>
              <a:rPr lang="ja-JP" altLang="en-US" sz="2000" b="1" dirty="0" smtClean="0">
                <a:latin typeface="UD デジタル 教科書体 NK-R" panose="02020400000000000000" pitchFamily="18" charset="-128"/>
                <a:ea typeface="UD デジタル 教科書体 NK-R" panose="02020400000000000000" pitchFamily="18" charset="-128"/>
              </a:rPr>
              <a:t>そして </a:t>
            </a:r>
            <a:r>
              <a:rPr lang="ja-JP" altLang="en-US" sz="2000" dirty="0" smtClean="0">
                <a:latin typeface="UD デジタル 教科書体 NK-R" panose="02020400000000000000" pitchFamily="18" charset="-128"/>
                <a:ea typeface="UD デジタル 教科書体 NK-R" panose="02020400000000000000" pitchFamily="18" charset="-128"/>
              </a:rPr>
              <a:t>駅で 地下鉄に 乗り換えります。</a:t>
            </a:r>
            <a:endParaRPr lang="ko-KR" altLang="ko-KR" sz="2000" dirty="0">
              <a:latin typeface="UD デジタル 教科書体 NK-R" panose="02020400000000000000" pitchFamily="18" charset="-128"/>
              <a:ea typeface="나눔명조" panose="02020603020101020101" pitchFamily="18" charset="-127"/>
            </a:endParaRPr>
          </a:p>
          <a:p>
            <a:pPr marL="514350" indent="-514350">
              <a:lnSpc>
                <a:spcPct val="100000"/>
              </a:lnSpc>
              <a:buFont typeface="+mj-ea"/>
              <a:buAutoNum type="circleNumDbPlain" startAt="7"/>
            </a:pPr>
            <a:r>
              <a:rPr lang="ko-KR" altLang="en-US" dirty="0" smtClean="0">
                <a:latin typeface="나눔명조" panose="02020603020101020101" pitchFamily="18" charset="-127"/>
                <a:ea typeface="나눔명조" panose="02020603020101020101" pitchFamily="18" charset="-127"/>
              </a:rPr>
              <a:t>학교</a:t>
            </a:r>
            <a:r>
              <a:rPr lang="ko-KR" altLang="en-US" dirty="0" smtClean="0">
                <a:solidFill>
                  <a:srgbClr val="FF0000"/>
                </a:solidFill>
                <a:latin typeface="나눔명조" panose="02020603020101020101" pitchFamily="18" charset="-127"/>
                <a:ea typeface="나눔명조" panose="02020603020101020101" pitchFamily="18" charset="-127"/>
              </a:rPr>
              <a:t>까지</a:t>
            </a:r>
            <a:r>
              <a:rPr lang="ko-KR" altLang="en-US" dirty="0" smtClean="0">
                <a:latin typeface="나눔명조" panose="02020603020101020101" pitchFamily="18" charset="-127"/>
                <a:ea typeface="나눔명조" panose="02020603020101020101" pitchFamily="18" charset="-127"/>
              </a:rPr>
              <a:t> </a:t>
            </a:r>
            <a:r>
              <a:rPr lang="ko-KR" altLang="en-US" b="1" dirty="0" smtClean="0">
                <a:solidFill>
                  <a:srgbClr val="0070C0"/>
                </a:solidFill>
                <a:latin typeface="나눔명조" panose="02020603020101020101" pitchFamily="18" charset="-127"/>
                <a:ea typeface="나눔명조" panose="02020603020101020101" pitchFamily="18" charset="-127"/>
              </a:rPr>
              <a:t>얼마나 걸려요</a:t>
            </a:r>
            <a:r>
              <a:rPr lang="en-US" altLang="ko-KR" dirty="0" smtClean="0">
                <a:latin typeface="나눔명조" panose="02020603020101020101" pitchFamily="18" charset="-127"/>
                <a:ea typeface="나눔명조" panose="02020603020101020101" pitchFamily="18" charset="-127"/>
              </a:rPr>
              <a:t>?</a:t>
            </a:r>
          </a:p>
          <a:p>
            <a:pPr marL="0" indent="0">
              <a:lnSpc>
                <a:spcPct val="100000"/>
              </a:lnSpc>
              <a:buNone/>
            </a:pPr>
            <a:r>
              <a:rPr lang="en-US" altLang="ja-JP" sz="1800" dirty="0" smtClean="0">
                <a:latin typeface="UD デジタル 教科書体 NK-R" panose="02020400000000000000" pitchFamily="18" charset="-128"/>
                <a:ea typeface="UD デジタル 教科書体 NK-R" panose="02020400000000000000" pitchFamily="18" charset="-128"/>
              </a:rPr>
              <a:t>       </a:t>
            </a:r>
            <a:r>
              <a:rPr lang="ja-JP" altLang="en-US" sz="2000" dirty="0" smtClean="0">
                <a:latin typeface="UD デジタル 教科書体 NK-R" panose="02020400000000000000" pitchFamily="18" charset="-128"/>
                <a:ea typeface="UD デジタル 教科書体 NK-R" panose="02020400000000000000" pitchFamily="18" charset="-128"/>
              </a:rPr>
              <a:t>学校まで </a:t>
            </a:r>
            <a:r>
              <a:rPr lang="ja-JP" altLang="en-US" sz="2000" dirty="0" smtClean="0">
                <a:solidFill>
                  <a:srgbClr val="00B0F0"/>
                </a:solidFill>
                <a:latin typeface="UD デジタル 教科書体 NK-R" panose="02020400000000000000" pitchFamily="18" charset="-128"/>
                <a:ea typeface="UD デジタル 教科書体 NK-R" panose="02020400000000000000" pitchFamily="18" charset="-128"/>
              </a:rPr>
              <a:t>どれぐらい  </a:t>
            </a:r>
            <a:r>
              <a:rPr lang="ja-JP" altLang="en-US" sz="2000" dirty="0" smtClean="0">
                <a:latin typeface="UD デジタル 教科書体 NK-R" panose="02020400000000000000" pitchFamily="18" charset="-128"/>
                <a:ea typeface="UD デジタル 教科書体 NK-R" panose="02020400000000000000" pitchFamily="18" charset="-128"/>
              </a:rPr>
              <a:t>かかりますか</a:t>
            </a:r>
            <a:r>
              <a:rPr lang="ja-JP" altLang="ko-KR" sz="2000" dirty="0" smtClean="0">
                <a:latin typeface="UD デジタル 教科書体 NK-R" panose="02020400000000000000" pitchFamily="18" charset="-128"/>
                <a:ea typeface="UD デジタル 教科書体 NK-R" panose="02020400000000000000" pitchFamily="18" charset="-128"/>
              </a:rPr>
              <a:t>。</a:t>
            </a:r>
            <a:endParaRPr lang="en-US" altLang="ja-JP" sz="2000" dirty="0" smtClean="0">
              <a:latin typeface="UD デジタル 教科書体 NK-R" panose="02020400000000000000" pitchFamily="18" charset="-128"/>
              <a:ea typeface="UD デジタル 教科書体 NK-R" panose="02020400000000000000" pitchFamily="18" charset="-128"/>
            </a:endParaRPr>
          </a:p>
          <a:p>
            <a:pPr marL="571500" indent="-571500">
              <a:lnSpc>
                <a:spcPct val="100000"/>
              </a:lnSpc>
              <a:buFont typeface="+mj-ea"/>
              <a:buAutoNum type="circleNumDbPlain" startAt="8"/>
            </a:pPr>
            <a:r>
              <a:rPr lang="en-US" altLang="ko-KR" dirty="0" smtClean="0">
                <a:latin typeface="나눔명조" panose="02020603020101020101" pitchFamily="18" charset="-127"/>
                <a:ea typeface="나눔명조" panose="02020603020101020101" pitchFamily="18" charset="-127"/>
              </a:rPr>
              <a:t>50</a:t>
            </a:r>
            <a:r>
              <a:rPr lang="ko-KR" altLang="en-US" dirty="0" smtClean="0">
                <a:latin typeface="나눔명조" panose="02020603020101020101" pitchFamily="18" charset="-127"/>
                <a:ea typeface="나눔명조" panose="02020603020101020101" pitchFamily="18" charset="-127"/>
              </a:rPr>
              <a:t>분쯤 걸려요</a:t>
            </a:r>
            <a:r>
              <a:rPr lang="en-US" altLang="ko-KR" dirty="0" smtClean="0">
                <a:latin typeface="나눔명조" panose="02020603020101020101" pitchFamily="18" charset="-127"/>
                <a:ea typeface="나눔명조" panose="02020603020101020101" pitchFamily="18" charset="-127"/>
              </a:rPr>
              <a:t>.</a:t>
            </a:r>
          </a:p>
          <a:p>
            <a:pPr marL="0" indent="0">
              <a:lnSpc>
                <a:spcPct val="100000"/>
              </a:lnSpc>
              <a:buNone/>
            </a:pPr>
            <a:r>
              <a:rPr lang="ja-JP" altLang="en-US" sz="2000" dirty="0" smtClean="0">
                <a:latin typeface="Yu Mincho" panose="02020400000000000000" pitchFamily="18" charset="-128"/>
                <a:ea typeface="Yu Mincho" panose="02020400000000000000" pitchFamily="18" charset="-128"/>
              </a:rPr>
              <a:t>　　</a:t>
            </a:r>
            <a:r>
              <a:rPr lang="en-US" altLang="ja-JP" sz="2000" dirty="0" smtClean="0">
                <a:latin typeface="UD デジタル 教科書体 NK-R" panose="02020400000000000000" pitchFamily="18" charset="-128"/>
                <a:ea typeface="UD デジタル 教科書体 NK-R" panose="02020400000000000000" pitchFamily="18" charset="-128"/>
              </a:rPr>
              <a:t>50</a:t>
            </a:r>
            <a:r>
              <a:rPr lang="ja-JP" altLang="en-US" sz="2000" dirty="0" smtClean="0">
                <a:latin typeface="UD デジタル 教科書体 NK-R" panose="02020400000000000000" pitchFamily="18" charset="-128"/>
                <a:ea typeface="UD デジタル 教科書体 NK-R" panose="02020400000000000000" pitchFamily="18" charset="-128"/>
              </a:rPr>
              <a:t>分ぐらい かかります。</a:t>
            </a:r>
            <a:endParaRPr lang="en-US" altLang="ko-KR" sz="2000" dirty="0" smtClean="0">
              <a:latin typeface="UD デジタル 教科書体 NK-R" panose="02020400000000000000" pitchFamily="18" charset="-128"/>
              <a:ea typeface="UD デジタル 教科書体 NK-R" panose="02020400000000000000" pitchFamily="18" charset="-128"/>
            </a:endParaRPr>
          </a:p>
        </p:txBody>
      </p:sp>
      <p:sp>
        <p:nvSpPr>
          <p:cNvPr id="5" name="コンテンツ プレースホルダー 1"/>
          <p:cNvSpPr txBox="1">
            <a:spLocks/>
          </p:cNvSpPr>
          <p:nvPr/>
        </p:nvSpPr>
        <p:spPr>
          <a:xfrm>
            <a:off x="431801" y="1205644"/>
            <a:ext cx="5678714" cy="4919385"/>
          </a:xfrm>
          <a:prstGeom prst="rect">
            <a:avLst/>
          </a:prstGeom>
        </p:spPr>
        <p:txBody>
          <a:bodyPr vert="horz" lIns="91440" tIns="45720" rIns="91440" bIns="45720" rtlCol="0">
            <a:no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buFont typeface="+mj-ea"/>
              <a:buAutoNum type="circleNumDbPlain"/>
            </a:pPr>
            <a:r>
              <a:rPr lang="ko-KR" altLang="en-US" dirty="0" smtClean="0">
                <a:latin typeface="나눔명조" panose="02020603020101020101" pitchFamily="18" charset="-127"/>
                <a:ea typeface="나눔명조" panose="02020603020101020101" pitchFamily="18" charset="-127"/>
              </a:rPr>
              <a:t>영민 씨</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학교에 </a:t>
            </a:r>
            <a:r>
              <a:rPr lang="ko-KR" altLang="en-US" b="1" dirty="0" smtClean="0">
                <a:solidFill>
                  <a:srgbClr val="FF0000"/>
                </a:solidFill>
                <a:latin typeface="나눔명조" panose="02020603020101020101" pitchFamily="18" charset="-127"/>
                <a:ea typeface="나눔명조" panose="02020603020101020101" pitchFamily="18" charset="-127"/>
              </a:rPr>
              <a:t>어떻게</a:t>
            </a:r>
            <a:r>
              <a:rPr lang="ko-KR" altLang="en-US" dirty="0" smtClean="0">
                <a:latin typeface="나눔명조" panose="02020603020101020101" pitchFamily="18" charset="-127"/>
                <a:ea typeface="나눔명조" panose="02020603020101020101" pitchFamily="18" charset="-127"/>
              </a:rPr>
              <a:t> 와요</a:t>
            </a:r>
            <a:r>
              <a:rPr lang="en-US" altLang="ko-KR" dirty="0" smtClean="0">
                <a:latin typeface="나눔명조" panose="02020603020101020101" pitchFamily="18" charset="-127"/>
                <a:ea typeface="나눔명조" panose="02020603020101020101" pitchFamily="18" charset="-127"/>
              </a:rPr>
              <a:t>?</a:t>
            </a:r>
            <a:endParaRPr lang="en-US" altLang="ko-KR" dirty="0" smtClean="0">
              <a:solidFill>
                <a:srgbClr val="FF0000"/>
              </a:solidFill>
              <a:latin typeface="나눔명조" panose="02020603020101020101" pitchFamily="18" charset="-127"/>
              <a:ea typeface="나눔명조" panose="02020603020101020101" pitchFamily="18" charset="-127"/>
            </a:endParaRPr>
          </a:p>
          <a:p>
            <a:pPr marL="0" indent="0">
              <a:buFont typeface="Arial" panose="020B0604020202020204" pitchFamily="34" charset="0"/>
              <a:buNone/>
            </a:pPr>
            <a:r>
              <a:rPr lang="en-US" altLang="ja-JP" sz="2000" dirty="0" smtClean="0">
                <a:latin typeface="Yu Mincho" panose="02020400000000000000" pitchFamily="18" charset="-128"/>
                <a:ea typeface="Yu Mincho" panose="02020400000000000000" pitchFamily="18" charset="-128"/>
              </a:rPr>
              <a:t>       </a:t>
            </a:r>
            <a:r>
              <a:rPr lang="ja-JP" altLang="ko-KR" sz="2000" dirty="0" smtClean="0">
                <a:latin typeface="UD デジタル 教科書体 NK-R" panose="02020400000000000000" pitchFamily="18" charset="-128"/>
                <a:ea typeface="UD デジタル 教科書体 NK-R" panose="02020400000000000000" pitchFamily="18" charset="-128"/>
              </a:rPr>
              <a:t>ヨンミンさん、</a:t>
            </a:r>
            <a:r>
              <a:rPr lang="ja-JP" altLang="en-US" sz="2000" dirty="0" smtClean="0">
                <a:latin typeface="UD デジタル 教科書体 NK-R" panose="02020400000000000000" pitchFamily="18" charset="-128"/>
                <a:ea typeface="UD デジタル 教科書体 NK-R" panose="02020400000000000000" pitchFamily="18" charset="-128"/>
              </a:rPr>
              <a:t>学校へ </a:t>
            </a:r>
            <a:r>
              <a:rPr lang="ja-JP" altLang="en-US" sz="2000" dirty="0" smtClean="0">
                <a:solidFill>
                  <a:srgbClr val="FF0000"/>
                </a:solidFill>
                <a:latin typeface="UD デジタル 教科書体 NK-R" panose="02020400000000000000" pitchFamily="18" charset="-128"/>
                <a:ea typeface="UD デジタル 教科書体 NK-R" panose="02020400000000000000" pitchFamily="18" charset="-128"/>
              </a:rPr>
              <a:t>どうやって </a:t>
            </a:r>
            <a:r>
              <a:rPr lang="ja-JP" altLang="en-US" sz="2000" dirty="0" smtClean="0">
                <a:latin typeface="UD デジタル 教科書体 NK-R" panose="02020400000000000000" pitchFamily="18" charset="-128"/>
                <a:ea typeface="UD デジタル 教科書体 NK-R" panose="02020400000000000000" pitchFamily="18" charset="-128"/>
              </a:rPr>
              <a:t>来ますか。</a:t>
            </a:r>
            <a:endParaRPr lang="ko-KR" altLang="ko-KR" sz="2400" dirty="0" smtClean="0">
              <a:latin typeface="UD デジタル 教科書体 NK-R" panose="02020400000000000000" pitchFamily="18" charset="-128"/>
              <a:ea typeface="나눔명조" panose="02020603020101020101" pitchFamily="18" charset="-127"/>
            </a:endParaRPr>
          </a:p>
          <a:p>
            <a:pPr marL="457200" indent="-457200">
              <a:lnSpc>
                <a:spcPct val="100000"/>
              </a:lnSpc>
              <a:buFont typeface="+mj-ea"/>
              <a:buAutoNum type="circleNumDbPlain" startAt="2"/>
            </a:pPr>
            <a:r>
              <a:rPr lang="ko-KR" altLang="en-US" dirty="0" smtClean="0">
                <a:latin typeface="나눔명조" panose="02020603020101020101" pitchFamily="18" charset="-127"/>
                <a:ea typeface="나눔명조" panose="02020603020101020101" pitchFamily="18" charset="-127"/>
              </a:rPr>
              <a:t>버스</a:t>
            </a:r>
            <a:r>
              <a:rPr lang="ko-KR" altLang="en-US" b="1" dirty="0" smtClean="0">
                <a:solidFill>
                  <a:srgbClr val="FF0000"/>
                </a:solidFill>
                <a:latin typeface="나눔명조" panose="02020603020101020101" pitchFamily="18" charset="-127"/>
                <a:ea typeface="나눔명조" panose="02020603020101020101" pitchFamily="18" charset="-127"/>
              </a:rPr>
              <a:t>로</a:t>
            </a:r>
            <a:r>
              <a:rPr lang="ko-KR" altLang="en-US" dirty="0" smtClean="0">
                <a:latin typeface="나눔명조" panose="02020603020101020101" pitchFamily="18" charset="-127"/>
                <a:ea typeface="나눔명조" panose="02020603020101020101" pitchFamily="18" charset="-127"/>
              </a:rPr>
              <a:t> 와요</a:t>
            </a:r>
            <a:r>
              <a:rPr lang="en-US" altLang="ko-KR" dirty="0" smtClean="0">
                <a:latin typeface="나눔명조" panose="02020603020101020101" pitchFamily="18" charset="-127"/>
                <a:ea typeface="나눔명조" panose="02020603020101020101" pitchFamily="18" charset="-127"/>
              </a:rPr>
              <a:t>.</a:t>
            </a:r>
          </a:p>
          <a:p>
            <a:pPr marL="0" indent="0">
              <a:buFont typeface="Arial" panose="020B0604020202020204" pitchFamily="34" charset="0"/>
              <a:buNone/>
            </a:pPr>
            <a:r>
              <a:rPr lang="en-US" altLang="ja-JP" sz="2000" dirty="0" smtClean="0">
                <a:latin typeface="Yu Mincho" panose="02020400000000000000" pitchFamily="18" charset="-128"/>
                <a:ea typeface="Yu Mincho" panose="02020400000000000000" pitchFamily="18" charset="-128"/>
              </a:rPr>
              <a:t>       </a:t>
            </a:r>
            <a:r>
              <a:rPr lang="ja-JP" altLang="en-US" sz="2000" dirty="0" smtClean="0">
                <a:latin typeface="UD デジタル 教科書体 NK-R" panose="02020400000000000000" pitchFamily="18" charset="-128"/>
                <a:ea typeface="UD デジタル 教科書体 NK-R" panose="02020400000000000000" pitchFamily="18" charset="-128"/>
              </a:rPr>
              <a:t>バス</a:t>
            </a:r>
            <a:r>
              <a:rPr lang="ja-JP" altLang="en-US" sz="2000" dirty="0" smtClean="0">
                <a:solidFill>
                  <a:srgbClr val="FF0000"/>
                </a:solidFill>
                <a:latin typeface="UD デジタル 教科書体 NK-R" panose="02020400000000000000" pitchFamily="18" charset="-128"/>
                <a:ea typeface="UD デジタル 教科書体 NK-R" panose="02020400000000000000" pitchFamily="18" charset="-128"/>
              </a:rPr>
              <a:t>で </a:t>
            </a:r>
            <a:r>
              <a:rPr lang="ja-JP" altLang="en-US" sz="2000" dirty="0" smtClean="0">
                <a:latin typeface="UD デジタル 教科書体 NK-R" panose="02020400000000000000" pitchFamily="18" charset="-128"/>
                <a:ea typeface="UD デジタル 教科書体 NK-R" panose="02020400000000000000" pitchFamily="18" charset="-128"/>
              </a:rPr>
              <a:t>来ます。</a:t>
            </a:r>
            <a:endParaRPr lang="ko-KR" altLang="ko-KR" sz="2000" dirty="0" smtClean="0">
              <a:latin typeface="UD デジタル 教科書体 NK-R" panose="02020400000000000000" pitchFamily="18" charset="-128"/>
              <a:ea typeface="나눔명조" panose="02020603020101020101" pitchFamily="18" charset="-127"/>
            </a:endParaRPr>
          </a:p>
          <a:p>
            <a:pPr marL="457200" indent="-457200">
              <a:lnSpc>
                <a:spcPct val="100000"/>
              </a:lnSpc>
              <a:buFont typeface="+mj-ea"/>
              <a:buAutoNum type="circleNumDbPlain" startAt="3"/>
            </a:pPr>
            <a:r>
              <a:rPr lang="ko-KR" altLang="en-US" dirty="0" smtClean="0">
                <a:latin typeface="나눔명조" panose="02020603020101020101" pitchFamily="18" charset="-127"/>
                <a:ea typeface="나눔명조" panose="02020603020101020101" pitchFamily="18" charset="-127"/>
              </a:rPr>
              <a:t>버스</a:t>
            </a:r>
            <a:r>
              <a:rPr lang="ko-KR" altLang="en-US" b="1" dirty="0" smtClean="0">
                <a:solidFill>
                  <a:srgbClr val="FF0000"/>
                </a:solidFill>
                <a:latin typeface="나눔명조" panose="02020603020101020101" pitchFamily="18" charset="-127"/>
                <a:ea typeface="나눔명조" panose="02020603020101020101" pitchFamily="18" charset="-127"/>
              </a:rPr>
              <a:t>로</a:t>
            </a:r>
            <a:r>
              <a:rPr lang="ko-KR" altLang="en-US" dirty="0" smtClean="0">
                <a:latin typeface="나눔명조" panose="02020603020101020101" pitchFamily="18" charset="-127"/>
                <a:ea typeface="나눔명조" panose="02020603020101020101" pitchFamily="18" charset="-127"/>
              </a:rPr>
              <a:t> </a:t>
            </a:r>
            <a:r>
              <a:rPr lang="ko-KR" altLang="en-US" b="1" dirty="0" smtClean="0">
                <a:solidFill>
                  <a:schemeClr val="accent1">
                    <a:lumMod val="75000"/>
                  </a:schemeClr>
                </a:solidFill>
                <a:latin typeface="나눔명조" panose="02020603020101020101" pitchFamily="18" charset="-127"/>
                <a:ea typeface="나눔명조" panose="02020603020101020101" pitchFamily="18" charset="-127"/>
              </a:rPr>
              <a:t>얼마나 걸려요</a:t>
            </a:r>
            <a:r>
              <a:rPr lang="en-US" altLang="ko-KR" dirty="0" smtClean="0">
                <a:latin typeface="나눔명조" panose="02020603020101020101" pitchFamily="18" charset="-127"/>
                <a:ea typeface="나눔명조" panose="02020603020101020101" pitchFamily="18" charset="-127"/>
              </a:rPr>
              <a:t>?</a:t>
            </a:r>
            <a:endParaRPr lang="en-US" altLang="ko-KR" dirty="0" smtClean="0">
              <a:solidFill>
                <a:srgbClr val="FF0000"/>
              </a:solidFill>
              <a:latin typeface="나눔명조" panose="02020603020101020101" pitchFamily="18" charset="-127"/>
              <a:ea typeface="나눔명조" panose="02020603020101020101" pitchFamily="18" charset="-127"/>
            </a:endParaRPr>
          </a:p>
          <a:p>
            <a:pPr marL="0" indent="0">
              <a:lnSpc>
                <a:spcPct val="100000"/>
              </a:lnSpc>
              <a:buFont typeface="Arial" panose="020B0604020202020204" pitchFamily="34" charset="0"/>
              <a:buNone/>
            </a:pPr>
            <a:r>
              <a:rPr lang="en-US" altLang="ja-JP" sz="2000" dirty="0" smtClean="0">
                <a:latin typeface="UD デジタル 教科書体 NK-R" panose="02020400000000000000" pitchFamily="18" charset="-128"/>
                <a:ea typeface="UD デジタル 教科書体 NK-R" panose="02020400000000000000" pitchFamily="18" charset="-128"/>
              </a:rPr>
              <a:t>       </a:t>
            </a:r>
            <a:r>
              <a:rPr lang="ja-JP" altLang="en-US" sz="2000" dirty="0" smtClean="0">
                <a:latin typeface="UD デジタル 教科書体 NK-R" panose="02020400000000000000" pitchFamily="18" charset="-128"/>
                <a:ea typeface="UD デジタル 教科書体 NK-R" panose="02020400000000000000" pitchFamily="18" charset="-128"/>
              </a:rPr>
              <a:t>バスで どれぐらい かかりますか。</a:t>
            </a:r>
            <a:endParaRPr lang="ko-KR" altLang="ko-KR" sz="2000" dirty="0" smtClean="0">
              <a:latin typeface="UD デジタル 教科書体 NK-R" panose="02020400000000000000" pitchFamily="18" charset="-128"/>
              <a:ea typeface="나눔명조" panose="02020603020101020101" pitchFamily="18" charset="-127"/>
            </a:endParaRPr>
          </a:p>
          <a:p>
            <a:pPr marL="457200" indent="-457200">
              <a:lnSpc>
                <a:spcPct val="100000"/>
              </a:lnSpc>
              <a:buFont typeface="+mj-ea"/>
              <a:buAutoNum type="circleNumDbPlain" startAt="4"/>
            </a:pPr>
            <a:r>
              <a:rPr lang="en-US" altLang="ko-KR" dirty="0" smtClean="0">
                <a:latin typeface="나눔명조" panose="02020603020101020101" pitchFamily="18" charset="-127"/>
                <a:ea typeface="나눔명조" panose="02020603020101020101" pitchFamily="18" charset="-127"/>
              </a:rPr>
              <a:t>20</a:t>
            </a:r>
            <a:r>
              <a:rPr lang="ko-KR" altLang="en-US" dirty="0" smtClean="0">
                <a:latin typeface="나눔명조" panose="02020603020101020101" pitchFamily="18" charset="-127"/>
                <a:ea typeface="나눔명조" panose="02020603020101020101" pitchFamily="18" charset="-127"/>
              </a:rPr>
              <a:t>분쯤 걸려요</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하나 씨는요</a:t>
            </a:r>
            <a:r>
              <a:rPr lang="en-US" altLang="ko-KR" dirty="0" smtClean="0">
                <a:latin typeface="나눔명조" panose="02020603020101020101" pitchFamily="18" charset="-127"/>
                <a:ea typeface="나눔명조" panose="02020603020101020101" pitchFamily="18" charset="-127"/>
              </a:rPr>
              <a:t>?</a:t>
            </a:r>
          </a:p>
          <a:p>
            <a:pPr marL="0" indent="0">
              <a:buFont typeface="Arial" panose="020B0604020202020204" pitchFamily="34" charset="0"/>
              <a:buNone/>
            </a:pPr>
            <a:r>
              <a:rPr lang="en-US" altLang="ja-JP" sz="2400" dirty="0" smtClean="0">
                <a:latin typeface="Yu Mincho" panose="02020400000000000000" pitchFamily="18" charset="-128"/>
                <a:ea typeface="Yu Mincho" panose="02020400000000000000" pitchFamily="18" charset="-128"/>
              </a:rPr>
              <a:t>       </a:t>
            </a:r>
            <a:r>
              <a:rPr lang="en-US" altLang="ja-JP" sz="2000" dirty="0" smtClean="0">
                <a:latin typeface="UD デジタル 教科書体 NK-R" panose="02020400000000000000" pitchFamily="18" charset="-128"/>
                <a:ea typeface="UD デジタル 教科書体 NK-R" panose="02020400000000000000" pitchFamily="18" charset="-128"/>
              </a:rPr>
              <a:t>20</a:t>
            </a:r>
            <a:r>
              <a:rPr lang="ja-JP" altLang="en-US" sz="2000" dirty="0" smtClean="0">
                <a:latin typeface="UD デジタル 教科書体 NK-R" panose="02020400000000000000" pitchFamily="18" charset="-128"/>
                <a:ea typeface="UD デジタル 教科書体 NK-R" panose="02020400000000000000" pitchFamily="18" charset="-128"/>
              </a:rPr>
              <a:t>分ぐらい かかります。ハナさんは？　</a:t>
            </a:r>
            <a:r>
              <a:rPr lang="ja-JP" altLang="en-US" sz="1800" dirty="0" smtClean="0">
                <a:latin typeface="UD デジタル 教科書体 NK-R" panose="02020400000000000000" pitchFamily="18" charset="-128"/>
                <a:ea typeface="UD デジタル 教科書体 NK-R" panose="02020400000000000000" pitchFamily="18" charset="-128"/>
              </a:rPr>
              <a:t>　</a:t>
            </a:r>
            <a:endParaRPr lang="en-US" altLang="ko-KR" sz="1800" dirty="0" smtClean="0">
              <a:latin typeface="UD デジタル 教科書体 NK-R" panose="02020400000000000000" pitchFamily="18" charset="-128"/>
              <a:ea typeface="UD デジタル 教科書体 NK-R" panose="02020400000000000000" pitchFamily="18" charset="-128"/>
            </a:endParaRPr>
          </a:p>
        </p:txBody>
      </p:sp>
      <p:pic>
        <p:nvPicPr>
          <p:cNvPr id="3" name="36_themedemanabukankokug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duotone>
              <a:prstClr val="black"/>
              <a:srgbClr val="002060">
                <a:tint val="45000"/>
                <a:satMod val="400000"/>
              </a:srgbClr>
            </a:duotone>
          </a:blip>
          <a:stretch>
            <a:fillRect/>
          </a:stretch>
        </p:blipFill>
        <p:spPr>
          <a:xfrm>
            <a:off x="0" y="5987143"/>
            <a:ext cx="870857" cy="870857"/>
          </a:xfrm>
          <a:prstGeom prst="rect">
            <a:avLst/>
          </a:prstGeom>
          <a:noFill/>
          <a:ln>
            <a:noFill/>
          </a:ln>
        </p:spPr>
      </p:pic>
      <p:pic>
        <p:nvPicPr>
          <p:cNvPr id="6" name="図 5" descr="kodomo_boy2_illust_soft_15.jpg (500×500)"/>
          <p:cNvPicPr/>
          <p:nvPr/>
        </p:nvPicPr>
        <p:blipFill rotWithShape="1">
          <a:blip r:embed="rId5" cstate="print">
            <a:extLst>
              <a:ext uri="{28A0092B-C50C-407E-A947-70E740481C1C}">
                <a14:useLocalDpi xmlns:a14="http://schemas.microsoft.com/office/drawing/2010/main" val="0"/>
              </a:ext>
            </a:extLst>
          </a:blip>
          <a:srcRect l="3204" t="2289" r="1360" b="3191"/>
          <a:stretch/>
        </p:blipFill>
        <p:spPr bwMode="auto">
          <a:xfrm>
            <a:off x="10555877" y="5319963"/>
            <a:ext cx="1490980" cy="147701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4764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additive="base">
                                        <p:cTn id="2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 calcmode="lin" valueType="num">
                                      <p:cBhvr additive="base">
                                        <p:cTn id="2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 calcmode="lin" valueType="num">
                                      <p:cBhvr additive="base">
                                        <p:cTn id="3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
                                            <p:txEl>
                                              <p:pRg st="5" end="5"/>
                                            </p:txEl>
                                          </p:spTgt>
                                        </p:tgtEl>
                                        <p:attrNameLst>
                                          <p:attrName>style.visibility</p:attrName>
                                        </p:attrNameLst>
                                      </p:cBhvr>
                                      <p:to>
                                        <p:strVal val="visible"/>
                                      </p:to>
                                    </p:set>
                                    <p:anim calcmode="lin" valueType="num">
                                      <p:cBhvr additive="base">
                                        <p:cTn id="4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5">
                                            <p:txEl>
                                              <p:pRg st="4" end="4"/>
                                            </p:txEl>
                                          </p:spTgt>
                                        </p:tgtEl>
                                        <p:attrNameLst>
                                          <p:attrName>style.visibility</p:attrName>
                                        </p:attrNameLst>
                                      </p:cBhvr>
                                      <p:to>
                                        <p:strVal val="visible"/>
                                      </p:to>
                                    </p:set>
                                    <p:anim calcmode="lin" valueType="num">
                                      <p:cBhvr additive="base">
                                        <p:cTn id="5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5">
                                            <p:txEl>
                                              <p:pRg st="7" end="7"/>
                                            </p:txEl>
                                          </p:spTgt>
                                        </p:tgtEl>
                                        <p:attrNameLst>
                                          <p:attrName>style.visibility</p:attrName>
                                        </p:attrNameLst>
                                      </p:cBhvr>
                                      <p:to>
                                        <p:strVal val="visible"/>
                                      </p:to>
                                    </p:set>
                                    <p:anim calcmode="lin" valueType="num">
                                      <p:cBhvr additive="base">
                                        <p:cTn id="5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5">
                                            <p:txEl>
                                              <p:pRg st="6" end="6"/>
                                            </p:txEl>
                                          </p:spTgt>
                                        </p:tgtEl>
                                        <p:attrNameLst>
                                          <p:attrName>style.visibility</p:attrName>
                                        </p:attrNameLst>
                                      </p:cBhvr>
                                      <p:to>
                                        <p:strVal val="visible"/>
                                      </p:to>
                                    </p:set>
                                    <p:anim calcmode="lin" valueType="num">
                                      <p:cBhvr additive="base">
                                        <p:cTn id="6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2">
                                            <p:txEl>
                                              <p:pRg st="1" end="1"/>
                                            </p:txEl>
                                          </p:spTgt>
                                        </p:tgtEl>
                                        <p:attrNameLst>
                                          <p:attrName>style.visibility</p:attrName>
                                        </p:attrNameLst>
                                      </p:cBhvr>
                                      <p:to>
                                        <p:strVal val="visible"/>
                                      </p:to>
                                    </p:set>
                                    <p:anim calcmode="lin" valueType="num">
                                      <p:cBhvr additive="base">
                                        <p:cTn id="7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2">
                                            <p:txEl>
                                              <p:pRg st="0" end="0"/>
                                            </p:txEl>
                                          </p:spTgt>
                                        </p:tgtEl>
                                        <p:attrNameLst>
                                          <p:attrName>style.visibility</p:attrName>
                                        </p:attrNameLst>
                                      </p:cBhvr>
                                      <p:to>
                                        <p:strVal val="visible"/>
                                      </p:to>
                                    </p:set>
                                    <p:anim calcmode="lin" valueType="num">
                                      <p:cBhvr additive="base">
                                        <p:cTn id="7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2">
                                            <p:txEl>
                                              <p:pRg st="3" end="3"/>
                                            </p:txEl>
                                          </p:spTgt>
                                        </p:tgtEl>
                                        <p:attrNameLst>
                                          <p:attrName>style.visibility</p:attrName>
                                        </p:attrNameLst>
                                      </p:cBhvr>
                                      <p:to>
                                        <p:strVal val="visible"/>
                                      </p:to>
                                    </p:set>
                                    <p:anim calcmode="lin" valueType="num">
                                      <p:cBhvr additive="base">
                                        <p:cTn id="8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2">
                                            <p:txEl>
                                              <p:pRg st="2" end="2"/>
                                            </p:txEl>
                                          </p:spTgt>
                                        </p:tgtEl>
                                        <p:attrNameLst>
                                          <p:attrName>style.visibility</p:attrName>
                                        </p:attrNameLst>
                                      </p:cBhvr>
                                      <p:to>
                                        <p:strVal val="visible"/>
                                      </p:to>
                                    </p:set>
                                    <p:anim calcmode="lin" valueType="num">
                                      <p:cBhvr additive="base">
                                        <p:cTn id="8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2">
                                            <p:txEl>
                                              <p:pRg st="5" end="5"/>
                                            </p:txEl>
                                          </p:spTgt>
                                        </p:tgtEl>
                                        <p:attrNameLst>
                                          <p:attrName>style.visibility</p:attrName>
                                        </p:attrNameLst>
                                      </p:cBhvr>
                                      <p:to>
                                        <p:strVal val="visible"/>
                                      </p:to>
                                    </p:set>
                                    <p:anim calcmode="lin" valueType="num">
                                      <p:cBhvr additive="base">
                                        <p:cTn id="9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nodeType="clickEffect">
                                  <p:stCondLst>
                                    <p:cond delay="0"/>
                                  </p:stCondLst>
                                  <p:childTnLst>
                                    <p:set>
                                      <p:cBhvr>
                                        <p:cTn id="100" dur="1" fill="hold">
                                          <p:stCondLst>
                                            <p:cond delay="0"/>
                                          </p:stCondLst>
                                        </p:cTn>
                                        <p:tgtEl>
                                          <p:spTgt spid="2">
                                            <p:txEl>
                                              <p:pRg st="4" end="4"/>
                                            </p:txEl>
                                          </p:spTgt>
                                        </p:tgtEl>
                                        <p:attrNameLst>
                                          <p:attrName>style.visibility</p:attrName>
                                        </p:attrNameLst>
                                      </p:cBhvr>
                                      <p:to>
                                        <p:strVal val="visible"/>
                                      </p:to>
                                    </p:set>
                                    <p:anim calcmode="lin" valueType="num">
                                      <p:cBhvr additive="base">
                                        <p:cTn id="10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nodeType="clickEffect">
                                  <p:stCondLst>
                                    <p:cond delay="0"/>
                                  </p:stCondLst>
                                  <p:childTnLst>
                                    <p:set>
                                      <p:cBhvr>
                                        <p:cTn id="106" dur="1" fill="hold">
                                          <p:stCondLst>
                                            <p:cond delay="0"/>
                                          </p:stCondLst>
                                        </p:cTn>
                                        <p:tgtEl>
                                          <p:spTgt spid="2">
                                            <p:txEl>
                                              <p:pRg st="7" end="7"/>
                                            </p:txEl>
                                          </p:spTgt>
                                        </p:tgtEl>
                                        <p:attrNameLst>
                                          <p:attrName>style.visibility</p:attrName>
                                        </p:attrNameLst>
                                      </p:cBhvr>
                                      <p:to>
                                        <p:strVal val="visible"/>
                                      </p:to>
                                    </p:set>
                                    <p:anim calcmode="lin" valueType="num">
                                      <p:cBhvr additive="base">
                                        <p:cTn id="107"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nodeType="clickEffect">
                                  <p:stCondLst>
                                    <p:cond delay="0"/>
                                  </p:stCondLst>
                                  <p:childTnLst>
                                    <p:set>
                                      <p:cBhvr>
                                        <p:cTn id="112" dur="1" fill="hold">
                                          <p:stCondLst>
                                            <p:cond delay="0"/>
                                          </p:stCondLst>
                                        </p:cTn>
                                        <p:tgtEl>
                                          <p:spTgt spid="2">
                                            <p:txEl>
                                              <p:pRg st="6" end="6"/>
                                            </p:txEl>
                                          </p:spTgt>
                                        </p:tgtEl>
                                        <p:attrNameLst>
                                          <p:attrName>style.visibility</p:attrName>
                                        </p:attrNameLst>
                                      </p:cBhvr>
                                      <p:to>
                                        <p:strVal val="visible"/>
                                      </p:to>
                                    </p:set>
                                    <p:anim calcmode="lin" valueType="num">
                                      <p:cBhvr additive="base">
                                        <p:cTn id="11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5" fill="hold" display="0">
                  <p:stCondLst>
                    <p:cond delay="indefinite"/>
                  </p:stCondLst>
                  <p:endCondLst>
                    <p:cond evt="onStopAudio" delay="0">
                      <p:tgtEl>
                        <p:sldTgt/>
                      </p:tgtEl>
                    </p:cond>
                  </p:endCondLst>
                </p:cTn>
                <p:tgtEl>
                  <p:spTgt spid="3"/>
                </p:tgtEl>
              </p:cMediaNode>
            </p:audio>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181018"/>
            <a:ext cx="12192000" cy="833718"/>
          </a:xfrm>
        </p:spPr>
        <p:txBody>
          <a:bodyPr>
            <a:normAutofit/>
          </a:bodyPr>
          <a:lstStyle/>
          <a:p>
            <a:r>
              <a:rPr lang="en-US" altLang="ko-KR" sz="2400" dirty="0">
                <a:latin typeface="UD デジタル 教科書体 NK-R" panose="02020400000000000000" pitchFamily="18" charset="-128"/>
                <a:ea typeface="UD デジタル 教科書体 NK-R" panose="02020400000000000000" pitchFamily="18" charset="-128"/>
              </a:rPr>
              <a:t> </a:t>
            </a:r>
            <a:r>
              <a:rPr lang="en-US" altLang="ja-JP" sz="1800" dirty="0" smtClean="0">
                <a:latin typeface="NanumGothic" panose="020D0604000000000000" pitchFamily="34" charset="-127"/>
                <a:ea typeface="NanumGothic" panose="020D0604000000000000" pitchFamily="34" charset="-127"/>
              </a:rPr>
              <a:t>Task1</a:t>
            </a:r>
            <a:r>
              <a:rPr lang="en-US" altLang="ja-JP" sz="1800" dirty="0">
                <a:latin typeface="NanumGothic" panose="020D0604000000000000" pitchFamily="34" charset="-127"/>
                <a:ea typeface="NanumGothic" panose="020D0604000000000000" pitchFamily="34" charset="-127"/>
              </a:rPr>
              <a:t>. </a:t>
            </a:r>
            <a:r>
              <a:rPr lang="ja-JP" altLang="ja-JP" sz="2400" dirty="0">
                <a:latin typeface="UD デジタル 教科書体 NK-R" panose="02020400000000000000" pitchFamily="18" charset="-128"/>
                <a:ea typeface="UD デジタル 教科書体 NK-R" panose="02020400000000000000" pitchFamily="18" charset="-128"/>
              </a:rPr>
              <a:t>韓国の観光案内地図です。地図を見て、韓国人役と外国人役に別れて、尋ね合いましょう。</a:t>
            </a:r>
          </a:p>
        </p:txBody>
      </p:sp>
      <p:sp>
        <p:nvSpPr>
          <p:cNvPr id="2" name="コンテンツ プレースホルダー 1"/>
          <p:cNvSpPr>
            <a:spLocks noGrp="1"/>
          </p:cNvSpPr>
          <p:nvPr>
            <p:ph idx="1"/>
          </p:nvPr>
        </p:nvSpPr>
        <p:spPr>
          <a:xfrm>
            <a:off x="838200" y="597877"/>
            <a:ext cx="10515600" cy="6152547"/>
          </a:xfrm>
        </p:spPr>
        <p:txBody>
          <a:bodyPr>
            <a:normAutofit/>
          </a:bodyPr>
          <a:lstStyle/>
          <a:p>
            <a:pPr marL="0" indent="0">
              <a:buNone/>
            </a:pPr>
            <a:endParaRPr lang="en-US" altLang="ko-KR" sz="2400" dirty="0">
              <a:latin typeface="HGS教科書体" panose="02020600000000000000" pitchFamily="18" charset="-128"/>
              <a:ea typeface="HGS教科書体" panose="02020600000000000000" pitchFamily="18" charset="-128"/>
            </a:endParaRPr>
          </a:p>
          <a:p>
            <a:pPr marL="0" indent="0">
              <a:buNone/>
            </a:pPr>
            <a:endParaRPr lang="en-US" altLang="ko-KR" sz="2400" dirty="0" smtClean="0">
              <a:latin typeface="HGS教科書体" panose="02020600000000000000" pitchFamily="18" charset="-128"/>
              <a:ea typeface="HGS教科書体" panose="02020600000000000000" pitchFamily="18" charset="-128"/>
            </a:endParaRPr>
          </a:p>
          <a:p>
            <a:pPr marL="0" indent="0">
              <a:buNone/>
            </a:pPr>
            <a:endParaRPr lang="en-US" altLang="ko-KR" sz="2400" dirty="0">
              <a:latin typeface="HGS教科書体" panose="02020600000000000000" pitchFamily="18" charset="-128"/>
              <a:ea typeface="HGS教科書体" panose="02020600000000000000" pitchFamily="18" charset="-128"/>
            </a:endParaRPr>
          </a:p>
          <a:p>
            <a:pPr marL="0" indent="0">
              <a:buNone/>
            </a:pPr>
            <a:endParaRPr lang="en-US" altLang="ko-KR" sz="2400" dirty="0" smtClean="0">
              <a:latin typeface="HGS教科書体" panose="02020600000000000000" pitchFamily="18" charset="-128"/>
              <a:ea typeface="HGS教科書体" panose="02020600000000000000" pitchFamily="18" charset="-128"/>
            </a:endParaRPr>
          </a:p>
        </p:txBody>
      </p:sp>
      <p:pic>
        <p:nvPicPr>
          <p:cNvPr id="6" name="図 5" descr="C:\Users\ChangGooKim\Dropbox\changgoo\Scan0003.jpg"/>
          <p:cNvPicPr/>
          <p:nvPr/>
        </p:nvPicPr>
        <p:blipFill rotWithShape="1">
          <a:blip r:embed="rId2" cstate="print">
            <a:extLst>
              <a:ext uri="{28A0092B-C50C-407E-A947-70E740481C1C}">
                <a14:useLocalDpi xmlns:a14="http://schemas.microsoft.com/office/drawing/2010/main" val="0"/>
              </a:ext>
            </a:extLst>
          </a:blip>
          <a:srcRect l="2655" t="24328" r="61493" b="40244"/>
          <a:stretch/>
        </p:blipFill>
        <p:spPr bwMode="auto">
          <a:xfrm>
            <a:off x="246743" y="1304853"/>
            <a:ext cx="5520419" cy="5735689"/>
          </a:xfrm>
          <a:prstGeom prst="rect">
            <a:avLst/>
          </a:prstGeom>
          <a:noFill/>
          <a:ln>
            <a:noFill/>
          </a:ln>
          <a:extLst>
            <a:ext uri="{53640926-AAD7-44D8-BBD7-CCE9431645EC}">
              <a14:shadowObscured xmlns:a14="http://schemas.microsoft.com/office/drawing/2010/main"/>
            </a:ext>
          </a:extLst>
        </p:spPr>
      </p:pic>
      <p:pic>
        <p:nvPicPr>
          <p:cNvPr id="7169" name="図 23" descr="450-2010051422483279027.jpg (335×449)"/>
          <p:cNvPicPr>
            <a:picLocks noChangeAspect="1" noChangeArrowheads="1"/>
          </p:cNvPicPr>
          <p:nvPr/>
        </p:nvPicPr>
        <p:blipFill>
          <a:blip r:embed="rId3">
            <a:extLst>
              <a:ext uri="{28A0092B-C50C-407E-A947-70E740481C1C}">
                <a14:useLocalDpi xmlns:a14="http://schemas.microsoft.com/office/drawing/2010/main" val="0"/>
              </a:ext>
            </a:extLst>
          </a:blip>
          <a:srcRect l="47876" t="71974" r="2505" b="6265"/>
          <a:stretch>
            <a:fillRect/>
          </a:stretch>
        </p:blipFill>
        <p:spPr bwMode="auto">
          <a:xfrm>
            <a:off x="8491032" y="2035767"/>
            <a:ext cx="1305935" cy="776502"/>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6096000" y="2035767"/>
            <a:ext cx="6096000" cy="3231654"/>
          </a:xfrm>
          <a:prstGeom prst="rect">
            <a:avLst/>
          </a:prstGeom>
        </p:spPr>
        <p:txBody>
          <a:bodyPr>
            <a:spAutoFit/>
          </a:bodyPr>
          <a:lstStyle/>
          <a:p>
            <a:pPr algn="just">
              <a:lnSpc>
                <a:spcPct val="150000"/>
              </a:lnSpc>
            </a:pPr>
            <a:r>
              <a:rPr lang="en-US" altLang="ja-JP" sz="2000" kern="100" dirty="0">
                <a:latin typeface="NanumGothic" panose="020D0604000000000000" pitchFamily="34" charset="-127"/>
                <a:ea typeface="NanumGothic" panose="020D0604000000000000" pitchFamily="34" charset="-127"/>
              </a:rPr>
              <a:t>[</a:t>
            </a:r>
            <a:r>
              <a:rPr lang="ko-KR" altLang="ja-JP" sz="2000" kern="100" dirty="0">
                <a:latin typeface="NanumGothic" panose="020D0604000000000000" pitchFamily="34" charset="-127"/>
                <a:ea typeface="NanumGothic" panose="020D0604000000000000" pitchFamily="34" charset="-127"/>
              </a:rPr>
              <a:t>보기</a:t>
            </a:r>
            <a:r>
              <a:rPr lang="en-US" altLang="ja-JP" sz="2000" kern="100" dirty="0">
                <a:latin typeface="NanumGothic" panose="020D0604000000000000" pitchFamily="34" charset="-127"/>
                <a:ea typeface="NanumGothic" panose="020D0604000000000000" pitchFamily="34" charset="-127"/>
              </a:rPr>
              <a:t>] </a:t>
            </a:r>
            <a:r>
              <a:rPr lang="ko-KR" altLang="ja-JP" sz="2000" kern="100" dirty="0">
                <a:latin typeface="NanumGothic" panose="020D0604000000000000" pitchFamily="34" charset="-127"/>
                <a:ea typeface="NanumGothic" panose="020D0604000000000000" pitchFamily="34" charset="-127"/>
              </a:rPr>
              <a:t>서울→</a:t>
            </a:r>
            <a:r>
              <a:rPr lang="ko-KR" altLang="ja-JP" sz="2000" kern="100" dirty="0" smtClean="0">
                <a:latin typeface="NanumGothic" panose="020D0604000000000000" pitchFamily="34" charset="-127"/>
                <a:ea typeface="NanumGothic" panose="020D0604000000000000" pitchFamily="34" charset="-127"/>
              </a:rPr>
              <a:t>부산</a:t>
            </a:r>
            <a:endParaRPr lang="ja-JP" altLang="ja-JP" sz="2000" kern="100" dirty="0">
              <a:latin typeface="NanumGothic" panose="020D0604000000000000" pitchFamily="34" charset="-127"/>
              <a:ea typeface="NanumGothic" panose="020D0604000000000000" pitchFamily="34" charset="-127"/>
            </a:endParaRPr>
          </a:p>
          <a:p>
            <a:pPr algn="just">
              <a:lnSpc>
                <a:spcPct val="150000"/>
              </a:lnSpc>
            </a:pPr>
            <a:r>
              <a:rPr lang="en-US" altLang="ja-JP" sz="2000" kern="100" dirty="0">
                <a:latin typeface="NanumGothic" panose="020D0604000000000000" pitchFamily="34" charset="-127"/>
                <a:ea typeface="NanumGothic" panose="020D0604000000000000" pitchFamily="34" charset="-127"/>
              </a:rPr>
              <a:t> </a:t>
            </a:r>
            <a:endParaRPr lang="ja-JP" altLang="ja-JP" sz="2000" kern="100" dirty="0">
              <a:latin typeface="NanumGothic" panose="020D0604000000000000" pitchFamily="34" charset="-127"/>
              <a:ea typeface="NanumGothic" panose="020D0604000000000000" pitchFamily="34" charset="-127"/>
            </a:endParaRPr>
          </a:p>
          <a:p>
            <a:pPr algn="just">
              <a:lnSpc>
                <a:spcPct val="150000"/>
              </a:lnSpc>
            </a:pPr>
            <a:r>
              <a:rPr lang="en-US" altLang="ja-JP" sz="1600" kern="100" dirty="0">
                <a:latin typeface="NanumMyeongjo" panose="02020603020101020101" pitchFamily="18" charset="-127"/>
                <a:ea typeface="NanumMyeongjo" panose="02020603020101020101" pitchFamily="18" charset="-127"/>
              </a:rPr>
              <a:t>A: </a:t>
            </a:r>
            <a:r>
              <a:rPr lang="ko-KR" altLang="ja-JP" sz="2400" u="sng" kern="100" dirty="0">
                <a:latin typeface="NanumMyeongjo" panose="02020603020101020101" pitchFamily="18" charset="-127"/>
                <a:ea typeface="NanumMyeongjo" panose="02020603020101020101" pitchFamily="18" charset="-127"/>
              </a:rPr>
              <a:t>부산</a:t>
            </a:r>
            <a:r>
              <a:rPr lang="ko-KR" altLang="ja-JP" sz="2400" kern="100" dirty="0">
                <a:latin typeface="NanumMyeongjo" panose="02020603020101020101" pitchFamily="18" charset="-127"/>
                <a:ea typeface="NanumMyeongjo" panose="02020603020101020101" pitchFamily="18" charset="-127"/>
              </a:rPr>
              <a:t>까지 어떻게 가요</a:t>
            </a:r>
            <a:r>
              <a:rPr lang="en-US" altLang="ja-JP" sz="2400" kern="100" dirty="0">
                <a:latin typeface="NanumMyeongjo" panose="02020603020101020101" pitchFamily="18" charset="-127"/>
                <a:ea typeface="NanumMyeongjo" panose="02020603020101020101" pitchFamily="18" charset="-127"/>
              </a:rPr>
              <a:t>?</a:t>
            </a:r>
            <a:endParaRPr lang="ja-JP" altLang="ja-JP" sz="2400" kern="100" dirty="0">
              <a:latin typeface="NanumMyeongjo" panose="02020603020101020101" pitchFamily="18" charset="-127"/>
              <a:ea typeface="NanumGothic" panose="020D0604000000000000" pitchFamily="34" charset="-127"/>
            </a:endParaRPr>
          </a:p>
          <a:p>
            <a:pPr algn="just">
              <a:lnSpc>
                <a:spcPct val="150000"/>
              </a:lnSpc>
            </a:pPr>
            <a:r>
              <a:rPr lang="en-US" altLang="ja-JP" sz="1600" kern="100" dirty="0">
                <a:latin typeface="NanumMyeongjo" panose="02020603020101020101" pitchFamily="18" charset="-127"/>
                <a:ea typeface="NanumMyeongjo" panose="02020603020101020101" pitchFamily="18" charset="-127"/>
              </a:rPr>
              <a:t>B: </a:t>
            </a:r>
            <a:r>
              <a:rPr lang="ko-KR" altLang="ja-JP" sz="2400" u="sng" kern="100" dirty="0">
                <a:latin typeface="NanumMyeongjo" panose="02020603020101020101" pitchFamily="18" charset="-127"/>
                <a:ea typeface="NanumMyeongjo" panose="02020603020101020101" pitchFamily="18" charset="-127"/>
              </a:rPr>
              <a:t>기차</a:t>
            </a:r>
            <a:r>
              <a:rPr lang="ko-KR" altLang="ja-JP" sz="2400" kern="100" dirty="0">
                <a:latin typeface="NanumMyeongjo" panose="02020603020101020101" pitchFamily="18" charset="-127"/>
                <a:ea typeface="NanumMyeongjo" panose="02020603020101020101" pitchFamily="18" charset="-127"/>
              </a:rPr>
              <a:t>로 가요</a:t>
            </a:r>
            <a:r>
              <a:rPr lang="en-US" altLang="ja-JP" sz="2400" kern="100" dirty="0">
                <a:latin typeface="NanumMyeongjo" panose="02020603020101020101" pitchFamily="18" charset="-127"/>
                <a:ea typeface="NanumMyeongjo" panose="02020603020101020101" pitchFamily="18" charset="-127"/>
              </a:rPr>
              <a:t>.</a:t>
            </a:r>
            <a:endParaRPr lang="ja-JP" altLang="ja-JP" sz="2400" kern="100" dirty="0">
              <a:latin typeface="NanumMyeongjo" panose="02020603020101020101" pitchFamily="18" charset="-127"/>
              <a:ea typeface="NanumGothic" panose="020D0604000000000000" pitchFamily="34" charset="-127"/>
            </a:endParaRPr>
          </a:p>
          <a:p>
            <a:pPr algn="just">
              <a:lnSpc>
                <a:spcPct val="150000"/>
              </a:lnSpc>
            </a:pPr>
            <a:r>
              <a:rPr lang="en-US" altLang="ja-JP" sz="1600" kern="100" dirty="0">
                <a:latin typeface="NanumMyeongjo" panose="02020603020101020101" pitchFamily="18" charset="-127"/>
                <a:ea typeface="NanumMyeongjo" panose="02020603020101020101" pitchFamily="18" charset="-127"/>
              </a:rPr>
              <a:t>A: </a:t>
            </a:r>
            <a:r>
              <a:rPr lang="ko-KR" altLang="ja-JP" sz="2400" kern="100" dirty="0">
                <a:latin typeface="NanumMyeongjo" panose="02020603020101020101" pitchFamily="18" charset="-127"/>
                <a:ea typeface="NanumMyeongjo" panose="02020603020101020101" pitchFamily="18" charset="-127"/>
              </a:rPr>
              <a:t>얼마나 걸려요</a:t>
            </a:r>
            <a:r>
              <a:rPr lang="en-US" altLang="ja-JP" sz="2400" kern="100" dirty="0">
                <a:latin typeface="NanumMyeongjo" panose="02020603020101020101" pitchFamily="18" charset="-127"/>
                <a:ea typeface="NanumMyeongjo" panose="02020603020101020101" pitchFamily="18" charset="-127"/>
              </a:rPr>
              <a:t>?</a:t>
            </a:r>
            <a:endParaRPr lang="ja-JP" altLang="ja-JP" sz="2400" kern="100" dirty="0">
              <a:latin typeface="NanumMyeongjo" panose="02020603020101020101" pitchFamily="18" charset="-127"/>
              <a:ea typeface="NanumGothic" panose="020D0604000000000000" pitchFamily="34" charset="-127"/>
            </a:endParaRPr>
          </a:p>
          <a:p>
            <a:pPr algn="just">
              <a:lnSpc>
                <a:spcPct val="150000"/>
              </a:lnSpc>
            </a:pPr>
            <a:r>
              <a:rPr lang="en-US" altLang="ja-JP" sz="1600" kern="100" dirty="0">
                <a:latin typeface="NanumMyeongjo" panose="02020603020101020101" pitchFamily="18" charset="-127"/>
                <a:ea typeface="NanumMyeongjo" panose="02020603020101020101" pitchFamily="18" charset="-127"/>
              </a:rPr>
              <a:t>B: </a:t>
            </a:r>
            <a:r>
              <a:rPr lang="en-US" altLang="ja-JP" sz="2400" u="sng" kern="100" dirty="0">
                <a:latin typeface="NanumMyeongjo" panose="02020603020101020101" pitchFamily="18" charset="-127"/>
                <a:ea typeface="NanumMyeongjo" panose="02020603020101020101" pitchFamily="18" charset="-127"/>
              </a:rPr>
              <a:t>4</a:t>
            </a:r>
            <a:r>
              <a:rPr lang="ko-KR" altLang="ja-JP" sz="2400" u="sng" kern="100" dirty="0">
                <a:latin typeface="NanumMyeongjo" panose="02020603020101020101" pitchFamily="18" charset="-127"/>
                <a:ea typeface="NanumMyeongjo" panose="02020603020101020101" pitchFamily="18" charset="-127"/>
              </a:rPr>
              <a:t>시간 </a:t>
            </a:r>
            <a:r>
              <a:rPr lang="en-US" altLang="ja-JP" sz="2400" u="sng" kern="100" dirty="0">
                <a:latin typeface="NanumMyeongjo" panose="02020603020101020101" pitchFamily="18" charset="-127"/>
                <a:ea typeface="NanumMyeongjo" panose="02020603020101020101" pitchFamily="18" charset="-127"/>
              </a:rPr>
              <a:t>25</a:t>
            </a:r>
            <a:r>
              <a:rPr lang="ko-KR" altLang="ja-JP" sz="2400" u="sng" kern="100" dirty="0">
                <a:latin typeface="NanumMyeongjo" panose="02020603020101020101" pitchFamily="18" charset="-127"/>
                <a:ea typeface="NanumMyeongjo" panose="02020603020101020101" pitchFamily="18" charset="-127"/>
              </a:rPr>
              <a:t>분</a:t>
            </a:r>
            <a:r>
              <a:rPr lang="ko-KR" altLang="ja-JP" sz="2400" kern="100" dirty="0">
                <a:latin typeface="NanumMyeongjo" panose="02020603020101020101" pitchFamily="18" charset="-127"/>
                <a:ea typeface="NanumMyeongjo" panose="02020603020101020101" pitchFamily="18" charset="-127"/>
              </a:rPr>
              <a:t>쯤 걸려요</a:t>
            </a:r>
            <a:r>
              <a:rPr lang="en-US" altLang="ja-JP" sz="2400" kern="100" dirty="0">
                <a:latin typeface="NanumMyeongjo" panose="02020603020101020101" pitchFamily="18" charset="-127"/>
                <a:ea typeface="NanumMyeongjo" panose="02020603020101020101" pitchFamily="18" charset="-127"/>
              </a:rPr>
              <a:t>.</a:t>
            </a:r>
            <a:endParaRPr lang="ja-JP" altLang="ja-JP" sz="2400" kern="100" dirty="0">
              <a:latin typeface="NanumMyeongjo" panose="02020603020101020101" pitchFamily="18" charset="-127"/>
              <a:ea typeface="NanumGothic" panose="020D0604000000000000" pitchFamily="34" charset="-127"/>
              <a:cs typeface="Times New Roman" panose="02020603050405020304" pitchFamily="18" charset="0"/>
            </a:endParaRPr>
          </a:p>
        </p:txBody>
      </p:sp>
    </p:spTree>
    <p:extLst>
      <p:ext uri="{BB962C8B-B14F-4D97-AF65-F5344CB8AC3E}">
        <p14:creationId xmlns:p14="http://schemas.microsoft.com/office/powerpoint/2010/main" val="3359579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69"/>
                                        </p:tgtEl>
                                        <p:attrNameLst>
                                          <p:attrName>style.visibility</p:attrName>
                                        </p:attrNameLst>
                                      </p:cBhvr>
                                      <p:to>
                                        <p:strVal val="visible"/>
                                      </p:to>
                                    </p:set>
                                    <p:anim calcmode="lin" valueType="num">
                                      <p:cBhvr additive="base">
                                        <p:cTn id="25" dur="500" fill="hold"/>
                                        <p:tgtEl>
                                          <p:spTgt spid="7169"/>
                                        </p:tgtEl>
                                        <p:attrNameLst>
                                          <p:attrName>ppt_x</p:attrName>
                                        </p:attrNameLst>
                                      </p:cBhvr>
                                      <p:tavLst>
                                        <p:tav tm="0">
                                          <p:val>
                                            <p:strVal val="#ppt_x"/>
                                          </p:val>
                                        </p:tav>
                                        <p:tav tm="100000">
                                          <p:val>
                                            <p:strVal val="#ppt_x"/>
                                          </p:val>
                                        </p:tav>
                                      </p:tavLst>
                                    </p:anim>
                                    <p:anim calcmode="lin" valueType="num">
                                      <p:cBhvr additive="base">
                                        <p:cTn id="26" dur="500" fill="hold"/>
                                        <p:tgtEl>
                                          <p:spTgt spid="716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anim calcmode="lin" valueType="num">
                                      <p:cBhvr additive="base">
                                        <p:cTn id="3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 calcmode="lin" valueType="num">
                                      <p:cBhvr additive="base">
                                        <p:cTn id="4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30629" y="145144"/>
            <a:ext cx="12061371" cy="833718"/>
          </a:xfrm>
        </p:spPr>
        <p:txBody>
          <a:bodyPr>
            <a:normAutofit/>
          </a:bodyPr>
          <a:lstStyle/>
          <a:p>
            <a:r>
              <a:rPr lang="en-US" altLang="ja-JP" sz="1800" dirty="0" smtClean="0">
                <a:latin typeface="UD デジタル 教科書体 NK-R" panose="02020400000000000000" pitchFamily="18" charset="-128"/>
                <a:ea typeface="UD デジタル 教科書体 NK-R" panose="02020400000000000000" pitchFamily="18" charset="-128"/>
              </a:rPr>
              <a:t>Task2. </a:t>
            </a:r>
            <a:r>
              <a:rPr lang="ja-JP" altLang="en-US" sz="2400" dirty="0" smtClean="0">
                <a:latin typeface="UD デジタル 教科書体 NK-R" panose="02020400000000000000" pitchFamily="18" charset="-128"/>
                <a:ea typeface="UD デジタル 教科書体 NK-R" panose="02020400000000000000" pitchFamily="18" charset="-128"/>
              </a:rPr>
              <a:t>友達</a:t>
            </a:r>
            <a:r>
              <a:rPr lang="ja-JP" altLang="en-US" sz="2400" dirty="0">
                <a:latin typeface="UD デジタル 教科書体 NK-R" panose="02020400000000000000" pitchFamily="18" charset="-128"/>
                <a:ea typeface="UD デジタル 教科書体 NK-R" panose="02020400000000000000" pitchFamily="18" charset="-128"/>
              </a:rPr>
              <a:t>が学校に来るときに利用する交通手段と所要時間に関するアンケート調査を行い、その結果を発表しましょう</a:t>
            </a:r>
            <a:r>
              <a:rPr lang="ja-JP" altLang="en-US" sz="2400" dirty="0" smtClean="0">
                <a:latin typeface="UD デジタル 教科書体 NK-R" panose="02020400000000000000" pitchFamily="18" charset="-128"/>
                <a:ea typeface="UD デジタル 教科書体 NK-R" panose="02020400000000000000" pitchFamily="18" charset="-128"/>
              </a:rPr>
              <a:t>。</a:t>
            </a:r>
            <a:endParaRPr lang="ko-KR" altLang="ko-KR" sz="2400" dirty="0">
              <a:latin typeface="UD デジタル 教科書体 NK-R" panose="02020400000000000000" pitchFamily="18" charset="-128"/>
            </a:endParaRPr>
          </a:p>
        </p:txBody>
      </p:sp>
      <p:sp>
        <p:nvSpPr>
          <p:cNvPr id="2" name="コンテンツ プレースホルダー 1"/>
          <p:cNvSpPr>
            <a:spLocks noGrp="1"/>
          </p:cNvSpPr>
          <p:nvPr>
            <p:ph idx="1"/>
          </p:nvPr>
        </p:nvSpPr>
        <p:spPr>
          <a:xfrm>
            <a:off x="297542" y="906291"/>
            <a:ext cx="11727543" cy="5916704"/>
          </a:xfrm>
        </p:spPr>
        <p:txBody>
          <a:bodyPr>
            <a:normAutofit lnSpcReduction="10000"/>
          </a:bodyPr>
          <a:lstStyle/>
          <a:p>
            <a:pPr marL="0" indent="0">
              <a:buNone/>
            </a:pPr>
            <a:r>
              <a:rPr lang="en-US" altLang="ko-KR" sz="2400" dirty="0">
                <a:latin typeface="HGS教科書体" panose="02020600000000000000" pitchFamily="18" charset="-128"/>
                <a:ea typeface="HGS教科書体" panose="02020600000000000000" pitchFamily="18" charset="-128"/>
              </a:rPr>
              <a:t> </a:t>
            </a:r>
            <a:r>
              <a:rPr lang="en-US" altLang="ko-KR" sz="2400" dirty="0" smtClean="0">
                <a:latin typeface="HGS教科書体" panose="02020600000000000000" pitchFamily="18" charset="-128"/>
                <a:ea typeface="HGS教科書体" panose="02020600000000000000" pitchFamily="18" charset="-128"/>
              </a:rPr>
              <a:t> </a:t>
            </a:r>
          </a:p>
          <a:p>
            <a:pPr marL="0" indent="0">
              <a:buNone/>
            </a:pPr>
            <a:r>
              <a:rPr lang="ja-JP" altLang="en-US" sz="2000" b="1" dirty="0" smtClean="0">
                <a:solidFill>
                  <a:srgbClr val="0070C0"/>
                </a:solidFill>
                <a:latin typeface="UD デジタル 教科書体 NK-R" panose="02020400000000000000" pitchFamily="18" charset="-128"/>
                <a:ea typeface="UD デジタル 教科書体 NK-R" panose="02020400000000000000" pitchFamily="18" charset="-128"/>
              </a:rPr>
              <a:t>アンケート調査</a:t>
            </a:r>
            <a:endParaRPr lang="en-US" altLang="ko-KR" sz="2000" b="1" dirty="0">
              <a:solidFill>
                <a:srgbClr val="0070C0"/>
              </a:solidFill>
              <a:latin typeface="UD デジタル 教科書体 NK-R" panose="02020400000000000000" pitchFamily="18" charset="-128"/>
              <a:ea typeface="UD デジタル 教科書体 NK-R" panose="02020400000000000000" pitchFamily="18" charset="-128"/>
            </a:endParaRPr>
          </a:p>
          <a:p>
            <a:pPr marL="0" indent="0">
              <a:buNone/>
            </a:pPr>
            <a:r>
              <a:rPr lang="ja-JP" altLang="en-US" sz="2600" b="1" dirty="0" smtClean="0">
                <a:latin typeface="HGS教科書体" panose="02020600000000000000" pitchFamily="18" charset="-128"/>
                <a:ea typeface="HGS教科書体" panose="02020600000000000000" pitchFamily="18" charset="-128"/>
              </a:rPr>
              <a:t>①○</a:t>
            </a:r>
            <a:r>
              <a:rPr lang="ja-JP" altLang="en-US" sz="2600" b="1" dirty="0" smtClean="0">
                <a:latin typeface="HGS教科書体" panose="02020600000000000000" pitchFamily="18" charset="-128"/>
                <a:ea typeface="HGS教科書体" panose="02020600000000000000" pitchFamily="18" charset="-128"/>
              </a:rPr>
              <a:t>○</a:t>
            </a:r>
            <a:r>
              <a:rPr lang="ko-KR" altLang="en-US" sz="2600" b="1" dirty="0" smtClean="0">
                <a:latin typeface="HGS教科書体" panose="02020600000000000000" pitchFamily="18" charset="-128"/>
                <a:ea typeface="HGS教科書体" panose="02020600000000000000" pitchFamily="18" charset="-128"/>
              </a:rPr>
              <a:t>씨</a:t>
            </a:r>
            <a:r>
              <a:rPr lang="en-US" altLang="ko-KR" sz="2600" b="1" dirty="0" smtClean="0">
                <a:latin typeface="HGS教科書体" panose="02020600000000000000" pitchFamily="18" charset="-128"/>
                <a:ea typeface="HGS教科書体" panose="02020600000000000000" pitchFamily="18" charset="-128"/>
              </a:rPr>
              <a:t>,</a:t>
            </a:r>
            <a:r>
              <a:rPr lang="en-US" altLang="ko-KR" sz="2600" dirty="0" smtClean="0">
                <a:latin typeface="HGS教科書体" panose="02020600000000000000" pitchFamily="18" charset="-128"/>
                <a:ea typeface="HGS教科書体" panose="02020600000000000000" pitchFamily="18" charset="-128"/>
              </a:rPr>
              <a:t> (</a:t>
            </a:r>
            <a:r>
              <a:rPr lang="ko-KR" altLang="en-US" sz="2600" dirty="0" smtClean="0">
                <a:latin typeface="HGS教科書体" panose="02020600000000000000" pitchFamily="18" charset="-128"/>
                <a:ea typeface="HGS教科書体" panose="02020600000000000000" pitchFamily="18" charset="-128"/>
              </a:rPr>
              <a:t>집에서</a:t>
            </a:r>
            <a:r>
              <a:rPr lang="en-US" altLang="ko-KR" sz="2600" dirty="0" smtClean="0">
                <a:latin typeface="HGS教科書体" panose="02020600000000000000" pitchFamily="18" charset="-128"/>
                <a:ea typeface="HGS教科書体" panose="02020600000000000000" pitchFamily="18" charset="-128"/>
              </a:rPr>
              <a:t>) </a:t>
            </a:r>
            <a:r>
              <a:rPr lang="ko-KR" altLang="en-US" sz="2600" b="1" dirty="0" smtClean="0">
                <a:latin typeface="HGS教科書体" panose="02020600000000000000" pitchFamily="18" charset="-128"/>
                <a:ea typeface="HGS教科書体" panose="02020600000000000000" pitchFamily="18" charset="-128"/>
              </a:rPr>
              <a:t>학교까지 어떻게 와요</a:t>
            </a:r>
            <a:r>
              <a:rPr lang="en-US" altLang="ko-KR" sz="2600" b="1" dirty="0" smtClean="0">
                <a:latin typeface="HGS教科書体" panose="02020600000000000000" pitchFamily="18" charset="-128"/>
                <a:ea typeface="HGS教科書体" panose="02020600000000000000" pitchFamily="18" charset="-128"/>
              </a:rPr>
              <a:t>?</a:t>
            </a:r>
          </a:p>
          <a:p>
            <a:pPr marL="0" indent="0">
              <a:buNone/>
            </a:pPr>
            <a:r>
              <a:rPr lang="ja-JP" altLang="en-US" sz="2600" b="1" dirty="0" smtClean="0">
                <a:latin typeface="HGS教科書体" panose="02020600000000000000" pitchFamily="18" charset="-128"/>
                <a:ea typeface="HGS教科書体" panose="02020600000000000000" pitchFamily="18" charset="-128"/>
              </a:rPr>
              <a:t>　→</a:t>
            </a:r>
            <a:r>
              <a:rPr lang="ja-JP" altLang="en-US" sz="2600" b="1" dirty="0" smtClean="0">
                <a:latin typeface="HGS教科書体" panose="02020600000000000000" pitchFamily="18" charset="-128"/>
                <a:ea typeface="HGS教科書体" panose="02020600000000000000" pitchFamily="18" charset="-128"/>
              </a:rPr>
              <a:t>例</a:t>
            </a:r>
            <a:r>
              <a:rPr lang="en-US" altLang="ja-JP" sz="2600" b="1" dirty="0" smtClean="0">
                <a:latin typeface="HGS教科書体" panose="02020600000000000000" pitchFamily="18" charset="-128"/>
                <a:ea typeface="HGS教科書体" panose="02020600000000000000" pitchFamily="18" charset="-128"/>
              </a:rPr>
              <a:t>) </a:t>
            </a:r>
            <a:r>
              <a:rPr lang="en-US" altLang="ja-JP" sz="2600" dirty="0" smtClean="0">
                <a:latin typeface="HGS教科書体" panose="02020600000000000000" pitchFamily="18" charset="-128"/>
                <a:ea typeface="HGS教科書体" panose="02020600000000000000" pitchFamily="18" charset="-128"/>
              </a:rPr>
              <a:t>(</a:t>
            </a:r>
            <a:r>
              <a:rPr lang="ko-KR" altLang="en-US" sz="2600" dirty="0" smtClean="0">
                <a:latin typeface="HGS教科書体" panose="02020600000000000000" pitchFamily="18" charset="-128"/>
                <a:ea typeface="HGS教科書体" panose="02020600000000000000" pitchFamily="18" charset="-128"/>
              </a:rPr>
              <a:t>집에서 학교까지</a:t>
            </a:r>
            <a:r>
              <a:rPr lang="en-US" altLang="ko-KR" sz="2600" dirty="0" smtClean="0">
                <a:latin typeface="HGS教科書体" panose="02020600000000000000" pitchFamily="18" charset="-128"/>
                <a:ea typeface="HGS教科書体" panose="02020600000000000000" pitchFamily="18" charset="-128"/>
              </a:rPr>
              <a:t>) </a:t>
            </a:r>
            <a:r>
              <a:rPr lang="ko-KR" altLang="en-US" sz="2600" b="1" dirty="0" smtClean="0">
                <a:latin typeface="HGS教科書体" panose="02020600000000000000" pitchFamily="18" charset="-128"/>
                <a:ea typeface="HGS教科書体" panose="02020600000000000000" pitchFamily="18" charset="-128"/>
              </a:rPr>
              <a:t>버스로 와요</a:t>
            </a:r>
            <a:r>
              <a:rPr lang="en-US" altLang="ko-KR" sz="2600" b="1" dirty="0" smtClean="0">
                <a:latin typeface="HGS教科書体" panose="02020600000000000000" pitchFamily="18" charset="-128"/>
                <a:ea typeface="HGS教科書体" panose="02020600000000000000" pitchFamily="18" charset="-128"/>
              </a:rPr>
              <a:t>.</a:t>
            </a:r>
          </a:p>
          <a:p>
            <a:pPr marL="0" indent="0">
              <a:buNone/>
            </a:pPr>
            <a:endParaRPr lang="en-US" altLang="ko-KR" sz="1400" b="1" dirty="0" smtClean="0">
              <a:latin typeface="HGS教科書体" panose="02020600000000000000" pitchFamily="18" charset="-128"/>
              <a:ea typeface="HGS教科書体" panose="02020600000000000000" pitchFamily="18" charset="-128"/>
            </a:endParaRPr>
          </a:p>
          <a:p>
            <a:pPr marL="0" indent="0">
              <a:buNone/>
            </a:pPr>
            <a:r>
              <a:rPr lang="ja-JP" altLang="en-US" sz="2600" dirty="0">
                <a:latin typeface="HGS教科書体" panose="02020600000000000000" pitchFamily="18" charset="-128"/>
                <a:ea typeface="HGS教科書体" panose="02020600000000000000" pitchFamily="18" charset="-128"/>
              </a:rPr>
              <a:t>②</a:t>
            </a:r>
            <a:r>
              <a:rPr lang="en-US" altLang="ko-KR" sz="2600" dirty="0" smtClean="0">
                <a:latin typeface="HGS教科書体" panose="02020600000000000000" pitchFamily="18" charset="-128"/>
                <a:ea typeface="HGS教科書体" panose="02020600000000000000" pitchFamily="18" charset="-128"/>
              </a:rPr>
              <a:t>(</a:t>
            </a:r>
            <a:r>
              <a:rPr lang="ko-KR" altLang="en-US" sz="2600" dirty="0" smtClean="0">
                <a:latin typeface="HGS教科書体" panose="02020600000000000000" pitchFamily="18" charset="-128"/>
                <a:ea typeface="HGS教科書体" panose="02020600000000000000" pitchFamily="18" charset="-128"/>
              </a:rPr>
              <a:t>학교까지</a:t>
            </a:r>
            <a:r>
              <a:rPr lang="en-US" altLang="ko-KR" sz="2600" dirty="0" smtClean="0">
                <a:latin typeface="HGS教科書体" panose="02020600000000000000" pitchFamily="18" charset="-128"/>
                <a:ea typeface="HGS教科書体" panose="02020600000000000000" pitchFamily="18" charset="-128"/>
              </a:rPr>
              <a:t>) </a:t>
            </a:r>
            <a:r>
              <a:rPr lang="ko-KR" altLang="en-US" sz="2600" b="1" dirty="0" smtClean="0">
                <a:latin typeface="HGS教科書体" panose="02020600000000000000" pitchFamily="18" charset="-128"/>
                <a:ea typeface="HGS教科書体" panose="02020600000000000000" pitchFamily="18" charset="-128"/>
              </a:rPr>
              <a:t>얼마나 걸려요</a:t>
            </a:r>
            <a:r>
              <a:rPr lang="en-US" altLang="ko-KR" sz="2600" b="1" dirty="0" smtClean="0">
                <a:latin typeface="HGS教科書体" panose="02020600000000000000" pitchFamily="18" charset="-128"/>
                <a:ea typeface="HGS教科書体" panose="02020600000000000000" pitchFamily="18" charset="-128"/>
              </a:rPr>
              <a:t>?</a:t>
            </a:r>
          </a:p>
          <a:p>
            <a:pPr marL="0" indent="0">
              <a:buNone/>
            </a:pPr>
            <a:r>
              <a:rPr lang="ja-JP" altLang="en-US" sz="2600" b="1" dirty="0" smtClean="0">
                <a:latin typeface="HGS教科書体" panose="02020600000000000000" pitchFamily="18" charset="-128"/>
                <a:ea typeface="HGS教科書体" panose="02020600000000000000" pitchFamily="18" charset="-128"/>
              </a:rPr>
              <a:t>→例</a:t>
            </a:r>
            <a:r>
              <a:rPr lang="en-US" altLang="ja-JP" sz="2600" b="1" dirty="0" smtClean="0">
                <a:latin typeface="HGS教科書体" panose="02020600000000000000" pitchFamily="18" charset="-128"/>
                <a:ea typeface="HGS教科書体" panose="02020600000000000000" pitchFamily="18" charset="-128"/>
              </a:rPr>
              <a:t>) </a:t>
            </a:r>
            <a:r>
              <a:rPr lang="en-US" altLang="ja-JP" sz="2600" dirty="0" smtClean="0">
                <a:latin typeface="HGS教科書体" panose="02020600000000000000" pitchFamily="18" charset="-128"/>
                <a:ea typeface="HGS教科書体" panose="02020600000000000000" pitchFamily="18" charset="-128"/>
              </a:rPr>
              <a:t>(</a:t>
            </a:r>
            <a:r>
              <a:rPr lang="ko-KR" altLang="en-US" sz="2600" dirty="0" smtClean="0">
                <a:latin typeface="HGS教科書体" panose="02020600000000000000" pitchFamily="18" charset="-128"/>
                <a:ea typeface="HGS教科書体" panose="02020600000000000000" pitchFamily="18" charset="-128"/>
              </a:rPr>
              <a:t>학교까지</a:t>
            </a:r>
            <a:r>
              <a:rPr lang="en-US" altLang="ko-KR" sz="2600" dirty="0" smtClean="0">
                <a:latin typeface="HGS教科書体" panose="02020600000000000000" pitchFamily="18" charset="-128"/>
                <a:ea typeface="HGS教科書体" panose="02020600000000000000" pitchFamily="18" charset="-128"/>
              </a:rPr>
              <a:t>) </a:t>
            </a:r>
            <a:r>
              <a:rPr lang="en-US" altLang="ko-KR" sz="2600" b="1" dirty="0" smtClean="0">
                <a:latin typeface="HGS教科書体" panose="02020600000000000000" pitchFamily="18" charset="-128"/>
                <a:ea typeface="HGS教科書体" panose="02020600000000000000" pitchFamily="18" charset="-128"/>
              </a:rPr>
              <a:t>30</a:t>
            </a:r>
            <a:r>
              <a:rPr lang="ko-KR" altLang="en-US" sz="2600" b="1" dirty="0" smtClean="0">
                <a:latin typeface="HGS教科書体" panose="02020600000000000000" pitchFamily="18" charset="-128"/>
                <a:ea typeface="HGS教科書体" panose="02020600000000000000" pitchFamily="18" charset="-128"/>
              </a:rPr>
              <a:t>분쯤 걸려요</a:t>
            </a:r>
            <a:r>
              <a:rPr lang="en-US" altLang="ko-KR" sz="2600" b="1" dirty="0" smtClean="0">
                <a:latin typeface="HGS教科書体" panose="02020600000000000000" pitchFamily="18" charset="-128"/>
                <a:ea typeface="HGS教科書体" panose="02020600000000000000" pitchFamily="18" charset="-128"/>
              </a:rPr>
              <a:t>.</a:t>
            </a:r>
          </a:p>
          <a:p>
            <a:pPr marL="0" indent="0">
              <a:buNone/>
            </a:pPr>
            <a:endParaRPr lang="en-US" altLang="ko-KR" sz="2400" b="1" dirty="0">
              <a:latin typeface="HGS教科書体" panose="02020600000000000000" pitchFamily="18" charset="-128"/>
              <a:ea typeface="HGS教科書体" panose="02020600000000000000" pitchFamily="18" charset="-128"/>
            </a:endParaRPr>
          </a:p>
          <a:p>
            <a:pPr marL="0" indent="0">
              <a:buNone/>
            </a:pPr>
            <a:r>
              <a:rPr lang="ja-JP" altLang="en-US" sz="2000" b="1" dirty="0" smtClean="0">
                <a:solidFill>
                  <a:srgbClr val="0070C0"/>
                </a:solidFill>
                <a:latin typeface="UD デジタル 教科書体 NK-R" panose="02020400000000000000" pitchFamily="18" charset="-128"/>
                <a:ea typeface="UD デジタル 教科書体 NK-R" panose="02020400000000000000" pitchFamily="18" charset="-128"/>
              </a:rPr>
              <a:t>結果</a:t>
            </a:r>
            <a:endParaRPr lang="en-US" altLang="ja-JP" sz="2000" b="1" dirty="0" smtClean="0">
              <a:solidFill>
                <a:srgbClr val="0070C0"/>
              </a:solidFill>
              <a:latin typeface="UD デジタル 教科書体 NK-R" panose="02020400000000000000" pitchFamily="18" charset="-128"/>
              <a:ea typeface="UD デジタル 教科書体 NK-R" panose="02020400000000000000" pitchFamily="18" charset="-128"/>
            </a:endParaRPr>
          </a:p>
          <a:p>
            <a:pPr marL="0" indent="0">
              <a:buNone/>
            </a:pPr>
            <a:r>
              <a:rPr lang="ko-KR" altLang="ja-JP" sz="2000" dirty="0">
                <a:latin typeface="NanumGothic" panose="020D0604000000000000" pitchFamily="34" charset="-127"/>
                <a:ea typeface="NanumGothic" panose="020D0604000000000000" pitchFamily="34" charset="-127"/>
              </a:rPr>
              <a:t>① </a:t>
            </a:r>
            <a:r>
              <a:rPr lang="ko-KR" altLang="ja-JP" sz="2000" b="1" dirty="0">
                <a:latin typeface="NanumGothic" panose="020D0604000000000000" pitchFamily="34" charset="-127"/>
                <a:ea typeface="NanumGothic" panose="020D0604000000000000" pitchFamily="34" charset="-127"/>
              </a:rPr>
              <a:t>교통 </a:t>
            </a:r>
            <a:r>
              <a:rPr lang="ko-KR" altLang="ja-JP" sz="2000" b="1" dirty="0" smtClean="0">
                <a:latin typeface="NanumGothic" panose="020D0604000000000000" pitchFamily="34" charset="-127"/>
                <a:ea typeface="NanumGothic" panose="020D0604000000000000" pitchFamily="34" charset="-127"/>
              </a:rPr>
              <a:t>수단</a:t>
            </a:r>
            <a:r>
              <a:rPr lang="ja-JP" altLang="en-US" sz="1400" dirty="0" smtClean="0">
                <a:latin typeface="UD デジタル 教科書体 NK-R" panose="02020400000000000000" pitchFamily="18" charset="-128"/>
                <a:ea typeface="UD デジタル 教科書体 NK-R" panose="02020400000000000000" pitchFamily="18" charset="-128"/>
              </a:rPr>
              <a:t>交通手段</a:t>
            </a:r>
            <a:endParaRPr lang="ja-JP" altLang="ja-JP" sz="14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ja-JP" sz="2400" dirty="0">
                <a:latin typeface="NanumGothic" panose="020D0604000000000000" pitchFamily="34" charset="-127"/>
                <a:ea typeface="NanumGothic" panose="020D0604000000000000" pitchFamily="34" charset="-127"/>
              </a:rPr>
              <a:t>・</a:t>
            </a:r>
            <a:r>
              <a:rPr lang="en-US" altLang="ja-JP" sz="2000" dirty="0">
                <a:latin typeface="NanumGothic" panose="020D0604000000000000" pitchFamily="34" charset="-127"/>
                <a:ea typeface="NanumGothic" panose="020D0604000000000000" pitchFamily="34" charset="-127"/>
              </a:rPr>
              <a:t>1</a:t>
            </a:r>
            <a:r>
              <a:rPr lang="ko-KR" altLang="ja-JP" sz="2000" dirty="0">
                <a:latin typeface="NanumGothic" panose="020D0604000000000000" pitchFamily="34" charset="-127"/>
                <a:ea typeface="NanumGothic" panose="020D0604000000000000" pitchFamily="34" charset="-127"/>
              </a:rPr>
              <a:t>위</a:t>
            </a:r>
            <a:r>
              <a:rPr lang="en-US" altLang="ja-JP" sz="2000" dirty="0">
                <a:latin typeface="NanumGothic" panose="020D0604000000000000" pitchFamily="34" charset="-127"/>
                <a:ea typeface="NanumGothic" panose="020D0604000000000000" pitchFamily="34" charset="-127"/>
              </a:rPr>
              <a:t>: (       ) (     </a:t>
            </a:r>
            <a:r>
              <a:rPr lang="ko-KR" altLang="ja-JP" sz="2000" dirty="0">
                <a:latin typeface="NanumGothic" panose="020D0604000000000000" pitchFamily="34" charset="-127"/>
                <a:ea typeface="NanumGothic" panose="020D0604000000000000" pitchFamily="34" charset="-127"/>
              </a:rPr>
              <a:t>명</a:t>
            </a:r>
            <a:r>
              <a:rPr lang="en-US" altLang="ja-JP" sz="2000" dirty="0">
                <a:latin typeface="NanumGothic" panose="020D0604000000000000" pitchFamily="34" charset="-127"/>
                <a:ea typeface="NanumGothic" panose="020D0604000000000000" pitchFamily="34" charset="-127"/>
              </a:rPr>
              <a:t>)(     %)        </a:t>
            </a:r>
            <a:r>
              <a:rPr lang="ja-JP" altLang="ja-JP" sz="2000" dirty="0">
                <a:latin typeface="NanumGothic" panose="020D0604000000000000" pitchFamily="34" charset="-127"/>
                <a:ea typeface="NanumGothic" panose="020D0604000000000000" pitchFamily="34" charset="-127"/>
              </a:rPr>
              <a:t>・</a:t>
            </a:r>
            <a:r>
              <a:rPr lang="en-US" altLang="ja-JP" sz="2000" dirty="0">
                <a:latin typeface="NanumGothic" panose="020D0604000000000000" pitchFamily="34" charset="-127"/>
                <a:ea typeface="NanumGothic" panose="020D0604000000000000" pitchFamily="34" charset="-127"/>
              </a:rPr>
              <a:t>2</a:t>
            </a:r>
            <a:r>
              <a:rPr lang="ko-KR" altLang="ja-JP" sz="2000" dirty="0">
                <a:latin typeface="NanumGothic" panose="020D0604000000000000" pitchFamily="34" charset="-127"/>
                <a:ea typeface="NanumGothic" panose="020D0604000000000000" pitchFamily="34" charset="-127"/>
              </a:rPr>
              <a:t>위</a:t>
            </a:r>
            <a:r>
              <a:rPr lang="en-US" altLang="ja-JP" sz="2000" dirty="0">
                <a:latin typeface="NanumGothic" panose="020D0604000000000000" pitchFamily="34" charset="-127"/>
                <a:ea typeface="NanumGothic" panose="020D0604000000000000" pitchFamily="34" charset="-127"/>
              </a:rPr>
              <a:t>: (       ) (     </a:t>
            </a:r>
            <a:r>
              <a:rPr lang="ko-KR" altLang="ja-JP" sz="2000" dirty="0">
                <a:latin typeface="NanumGothic" panose="020D0604000000000000" pitchFamily="34" charset="-127"/>
                <a:ea typeface="NanumGothic" panose="020D0604000000000000" pitchFamily="34" charset="-127"/>
              </a:rPr>
              <a:t>명</a:t>
            </a:r>
            <a:r>
              <a:rPr lang="en-US" altLang="ja-JP" sz="2000" dirty="0">
                <a:latin typeface="NanumGothic" panose="020D0604000000000000" pitchFamily="34" charset="-127"/>
                <a:ea typeface="NanumGothic" panose="020D0604000000000000" pitchFamily="34" charset="-127"/>
              </a:rPr>
              <a:t>)(     %)</a:t>
            </a:r>
            <a:endParaRPr lang="ja-JP" altLang="ja-JP" sz="2000" dirty="0">
              <a:latin typeface="NanumGothic" panose="020D0604000000000000" pitchFamily="34" charset="-127"/>
              <a:ea typeface="NanumGothic" panose="020D0604000000000000" pitchFamily="34" charset="-127"/>
            </a:endParaRPr>
          </a:p>
          <a:p>
            <a:pPr marL="0" indent="0">
              <a:buNone/>
            </a:pPr>
            <a:r>
              <a:rPr lang="ja-JP" altLang="ja-JP" sz="2000" dirty="0">
                <a:latin typeface="NanumGothic" panose="020D0604000000000000" pitchFamily="34" charset="-127"/>
                <a:ea typeface="NanumGothic" panose="020D0604000000000000" pitchFamily="34" charset="-127"/>
              </a:rPr>
              <a:t>・</a:t>
            </a:r>
            <a:r>
              <a:rPr lang="en-US" altLang="ja-JP" sz="2000" dirty="0">
                <a:latin typeface="NanumGothic" panose="020D0604000000000000" pitchFamily="34" charset="-127"/>
                <a:ea typeface="NanumGothic" panose="020D0604000000000000" pitchFamily="34" charset="-127"/>
              </a:rPr>
              <a:t>3</a:t>
            </a:r>
            <a:r>
              <a:rPr lang="ko-KR" altLang="ja-JP" sz="2000" dirty="0">
                <a:latin typeface="NanumGothic" panose="020D0604000000000000" pitchFamily="34" charset="-127"/>
                <a:ea typeface="NanumGothic" panose="020D0604000000000000" pitchFamily="34" charset="-127"/>
              </a:rPr>
              <a:t>위</a:t>
            </a:r>
            <a:r>
              <a:rPr lang="en-US" altLang="ja-JP" sz="2000" dirty="0">
                <a:latin typeface="NanumGothic" panose="020D0604000000000000" pitchFamily="34" charset="-127"/>
                <a:ea typeface="NanumGothic" panose="020D0604000000000000" pitchFamily="34" charset="-127"/>
              </a:rPr>
              <a:t>: (       ) (     </a:t>
            </a:r>
            <a:r>
              <a:rPr lang="ko-KR" altLang="ja-JP" sz="2000" dirty="0">
                <a:latin typeface="NanumGothic" panose="020D0604000000000000" pitchFamily="34" charset="-127"/>
                <a:ea typeface="NanumGothic" panose="020D0604000000000000" pitchFamily="34" charset="-127"/>
              </a:rPr>
              <a:t>명</a:t>
            </a:r>
            <a:r>
              <a:rPr lang="en-US" altLang="ja-JP" sz="2000" dirty="0">
                <a:latin typeface="NanumGothic" panose="020D0604000000000000" pitchFamily="34" charset="-127"/>
                <a:ea typeface="NanumGothic" panose="020D0604000000000000" pitchFamily="34" charset="-127"/>
              </a:rPr>
              <a:t>)(     %)        </a:t>
            </a:r>
            <a:r>
              <a:rPr lang="ja-JP" altLang="ja-JP" sz="2000" dirty="0">
                <a:latin typeface="NanumGothic" panose="020D0604000000000000" pitchFamily="34" charset="-127"/>
                <a:ea typeface="NanumGothic" panose="020D0604000000000000" pitchFamily="34" charset="-127"/>
              </a:rPr>
              <a:t>・</a:t>
            </a:r>
            <a:r>
              <a:rPr lang="en-US" altLang="ja-JP" sz="2000" dirty="0">
                <a:latin typeface="NanumGothic" panose="020D0604000000000000" pitchFamily="34" charset="-127"/>
                <a:ea typeface="NanumGothic" panose="020D0604000000000000" pitchFamily="34" charset="-127"/>
              </a:rPr>
              <a:t>4</a:t>
            </a:r>
            <a:r>
              <a:rPr lang="ko-KR" altLang="ja-JP" sz="2000" dirty="0">
                <a:latin typeface="NanumGothic" panose="020D0604000000000000" pitchFamily="34" charset="-127"/>
                <a:ea typeface="NanumGothic" panose="020D0604000000000000" pitchFamily="34" charset="-127"/>
              </a:rPr>
              <a:t>위</a:t>
            </a:r>
            <a:r>
              <a:rPr lang="en-US" altLang="ja-JP" sz="2000" dirty="0">
                <a:latin typeface="NanumGothic" panose="020D0604000000000000" pitchFamily="34" charset="-127"/>
                <a:ea typeface="NanumGothic" panose="020D0604000000000000" pitchFamily="34" charset="-127"/>
              </a:rPr>
              <a:t>: (       ) (     </a:t>
            </a:r>
            <a:r>
              <a:rPr lang="ko-KR" altLang="ja-JP" sz="2000" dirty="0">
                <a:latin typeface="NanumGothic" panose="020D0604000000000000" pitchFamily="34" charset="-127"/>
                <a:ea typeface="NanumGothic" panose="020D0604000000000000" pitchFamily="34" charset="-127"/>
              </a:rPr>
              <a:t>명</a:t>
            </a:r>
            <a:r>
              <a:rPr lang="en-US" altLang="ja-JP" sz="2000" dirty="0">
                <a:latin typeface="NanumGothic" panose="020D0604000000000000" pitchFamily="34" charset="-127"/>
                <a:ea typeface="NanumGothic" panose="020D0604000000000000" pitchFamily="34" charset="-127"/>
              </a:rPr>
              <a:t>)(     %)</a:t>
            </a:r>
          </a:p>
          <a:p>
            <a:pPr marL="0" indent="0">
              <a:buNone/>
            </a:pPr>
            <a:endParaRPr lang="ja-JP" altLang="ja-JP" sz="2400" dirty="0">
              <a:latin typeface="NanumGothic" panose="020D0604000000000000" pitchFamily="34" charset="-127"/>
              <a:ea typeface="NanumGothic" panose="020D0604000000000000" pitchFamily="34" charset="-127"/>
            </a:endParaRPr>
          </a:p>
          <a:p>
            <a:pPr marL="0" indent="0">
              <a:buNone/>
            </a:pPr>
            <a:r>
              <a:rPr lang="ko-KR" altLang="ja-JP" sz="2000" dirty="0">
                <a:latin typeface="NanumGothic" panose="020D0604000000000000" pitchFamily="34" charset="-127"/>
                <a:ea typeface="NanumGothic" panose="020D0604000000000000" pitchFamily="34" charset="-127"/>
              </a:rPr>
              <a:t>② </a:t>
            </a:r>
            <a:r>
              <a:rPr lang="ko-KR" altLang="ja-JP" sz="2000" b="1" dirty="0" smtClean="0">
                <a:latin typeface="NanumGothic" panose="020D0604000000000000" pitchFamily="34" charset="-127"/>
                <a:ea typeface="NanumGothic" panose="020D0604000000000000" pitchFamily="34" charset="-127"/>
              </a:rPr>
              <a:t>평균</a:t>
            </a:r>
            <a:r>
              <a:rPr lang="ja-JP" altLang="en-US" sz="1400" dirty="0" smtClean="0">
                <a:latin typeface="UD デジタル 教科書体 NK-R" panose="02020400000000000000" pitchFamily="18" charset="-128"/>
                <a:ea typeface="UD デジタル 教科書体 NK-R" panose="02020400000000000000" pitchFamily="18" charset="-128"/>
              </a:rPr>
              <a:t>平均</a:t>
            </a:r>
            <a:r>
              <a:rPr lang="ko-KR" altLang="ja-JP" sz="2000" dirty="0" smtClean="0">
                <a:latin typeface="NanumGothic" panose="020D0604000000000000" pitchFamily="34" charset="-127"/>
                <a:ea typeface="NanumGothic" panose="020D0604000000000000" pitchFamily="34" charset="-127"/>
              </a:rPr>
              <a:t> </a:t>
            </a:r>
            <a:r>
              <a:rPr lang="en-US" altLang="ja-JP" sz="2000" dirty="0">
                <a:latin typeface="NanumGothic" panose="020D0604000000000000" pitchFamily="34" charset="-127"/>
                <a:ea typeface="NanumGothic" panose="020D0604000000000000" pitchFamily="34" charset="-127"/>
              </a:rPr>
              <a:t>_____ </a:t>
            </a:r>
            <a:r>
              <a:rPr lang="ko-KR" altLang="ja-JP" sz="2000" b="1" dirty="0">
                <a:latin typeface="NanumGothic" panose="020D0604000000000000" pitchFamily="34" charset="-127"/>
                <a:ea typeface="NanumGothic" panose="020D0604000000000000" pitchFamily="34" charset="-127"/>
              </a:rPr>
              <a:t>시간 </a:t>
            </a:r>
            <a:r>
              <a:rPr lang="en-US" altLang="ja-JP" sz="2000" b="1" dirty="0">
                <a:latin typeface="NanumGothic" panose="020D0604000000000000" pitchFamily="34" charset="-127"/>
                <a:ea typeface="NanumGothic" panose="020D0604000000000000" pitchFamily="34" charset="-127"/>
              </a:rPr>
              <a:t>_____ </a:t>
            </a:r>
            <a:r>
              <a:rPr lang="ko-KR" altLang="ja-JP" sz="2000" b="1" dirty="0">
                <a:latin typeface="NanumGothic" panose="020D0604000000000000" pitchFamily="34" charset="-127"/>
                <a:ea typeface="NanumGothic" panose="020D0604000000000000" pitchFamily="34" charset="-127"/>
              </a:rPr>
              <a:t>분 걸려요</a:t>
            </a:r>
            <a:r>
              <a:rPr lang="en-US" altLang="ja-JP" sz="2000" b="1" dirty="0">
                <a:latin typeface="NanumGothic" panose="020D0604000000000000" pitchFamily="34" charset="-127"/>
                <a:ea typeface="NanumGothic" panose="020D0604000000000000" pitchFamily="34" charset="-127"/>
              </a:rPr>
              <a:t>.</a:t>
            </a:r>
            <a:endParaRPr lang="en-US" altLang="ko-KR" sz="2000" b="1" dirty="0">
              <a:latin typeface="NanumGothic" panose="020D0604000000000000" pitchFamily="34" charset="-127"/>
              <a:ea typeface="NanumGothic" panose="020D0604000000000000" pitchFamily="34" charset="-127"/>
            </a:endParaRPr>
          </a:p>
          <a:p>
            <a:pPr marL="0" indent="0">
              <a:buNone/>
            </a:pPr>
            <a:endParaRPr lang="en-US" altLang="ja-JP" sz="2400" b="1" dirty="0" smtClean="0">
              <a:latin typeface="HGS教科書体" panose="02020600000000000000" pitchFamily="18" charset="-128"/>
              <a:ea typeface="HGS教科書体" panose="02020600000000000000" pitchFamily="18" charset="-128"/>
            </a:endParaRPr>
          </a:p>
          <a:p>
            <a:pPr marL="0" indent="0" algn="r">
              <a:buNone/>
            </a:pPr>
            <a:endParaRPr lang="en-US" altLang="ja-JP" sz="2400" b="1" u="sng" dirty="0" smtClean="0">
              <a:latin typeface="HGS教科書体" panose="02020600000000000000" pitchFamily="18" charset="-128"/>
              <a:ea typeface="HGS教科書体" panose="02020600000000000000" pitchFamily="18" charset="-128"/>
            </a:endParaRPr>
          </a:p>
        </p:txBody>
      </p:sp>
      <p:graphicFrame>
        <p:nvGraphicFramePr>
          <p:cNvPr id="3" name="表 2"/>
          <p:cNvGraphicFramePr>
            <a:graphicFrameLocks noGrp="1"/>
          </p:cNvGraphicFramePr>
          <p:nvPr>
            <p:extLst>
              <p:ext uri="{D42A27DB-BD31-4B8C-83A1-F6EECF244321}">
                <p14:modId xmlns:p14="http://schemas.microsoft.com/office/powerpoint/2010/main" val="1654547949"/>
              </p:ext>
            </p:extLst>
          </p:nvPr>
        </p:nvGraphicFramePr>
        <p:xfrm>
          <a:off x="6843305" y="2550155"/>
          <a:ext cx="3678146" cy="1314488"/>
        </p:xfrm>
        <a:graphic>
          <a:graphicData uri="http://schemas.openxmlformats.org/drawingml/2006/table">
            <a:tbl>
              <a:tblPr firstRow="1" firstCol="1" bandRow="1">
                <a:tableStyleId>{9D7B26C5-4107-4FEC-AEDC-1716B250A1EF}</a:tableStyleId>
              </a:tblPr>
              <a:tblGrid>
                <a:gridCol w="1224778"/>
                <a:gridCol w="1226684"/>
                <a:gridCol w="1226684"/>
              </a:tblGrid>
              <a:tr h="504844">
                <a:tc>
                  <a:txBody>
                    <a:bodyPr/>
                    <a:lstStyle/>
                    <a:p>
                      <a:pPr algn="ctr" latinLnBrk="1">
                        <a:spcAft>
                          <a:spcPts val="0"/>
                        </a:spcAft>
                      </a:pPr>
                      <a:r>
                        <a:rPr lang="en-US" sz="2000" kern="100" dirty="0">
                          <a:effectLst/>
                        </a:rPr>
                        <a:t> </a:t>
                      </a:r>
                      <a:endParaRPr lang="ja-JP" sz="1800" kern="100" dirty="0">
                        <a:effectLst/>
                        <a:latin typeface="NanumGothic" panose="020D0604000000000000" pitchFamily="34" charset="-127"/>
                        <a:ea typeface="NanumGothic" panose="020D0604000000000000" pitchFamily="34" charset="-127"/>
                        <a:cs typeface="Times New Roman" panose="02020603050405020304" pitchFamily="18" charset="0"/>
                      </a:endParaRPr>
                    </a:p>
                  </a:txBody>
                  <a:tcPr marL="68580" marR="68580" marT="0" marB="0" anchor="ctr"/>
                </a:tc>
                <a:tc>
                  <a:txBody>
                    <a:bodyPr/>
                    <a:lstStyle/>
                    <a:p>
                      <a:pPr algn="ctr" latinLnBrk="1">
                        <a:spcAft>
                          <a:spcPts val="0"/>
                        </a:spcAft>
                      </a:pPr>
                      <a:r>
                        <a:rPr lang="ko-KR" sz="2000" kern="100" dirty="0">
                          <a:effectLst/>
                        </a:rPr>
                        <a:t>어떻게</a:t>
                      </a:r>
                      <a:endParaRPr lang="ja-JP" sz="1800" kern="100" dirty="0">
                        <a:effectLst/>
                        <a:latin typeface="NanumGothic" panose="020D0604000000000000" pitchFamily="34" charset="-127"/>
                        <a:ea typeface="NanumGothic" panose="020D0604000000000000" pitchFamily="34" charset="-127"/>
                        <a:cs typeface="Times New Roman" panose="02020603050405020304" pitchFamily="18" charset="0"/>
                      </a:endParaRPr>
                    </a:p>
                  </a:txBody>
                  <a:tcPr marL="68580" marR="68580" marT="0" marB="0" anchor="ctr"/>
                </a:tc>
                <a:tc>
                  <a:txBody>
                    <a:bodyPr/>
                    <a:lstStyle/>
                    <a:p>
                      <a:pPr algn="ctr" latinLnBrk="1">
                        <a:spcAft>
                          <a:spcPts val="0"/>
                        </a:spcAft>
                      </a:pPr>
                      <a:r>
                        <a:rPr lang="ko-KR" sz="2000" kern="100" dirty="0">
                          <a:effectLst/>
                        </a:rPr>
                        <a:t>얼마나</a:t>
                      </a:r>
                      <a:endParaRPr lang="ja-JP" sz="1800" kern="100" dirty="0">
                        <a:effectLst/>
                        <a:latin typeface="NanumGothic" panose="020D0604000000000000" pitchFamily="34" charset="-127"/>
                        <a:ea typeface="NanumGothic" panose="020D0604000000000000" pitchFamily="34" charset="-127"/>
                        <a:cs typeface="Times New Roman" panose="02020603050405020304" pitchFamily="18" charset="0"/>
                      </a:endParaRPr>
                    </a:p>
                  </a:txBody>
                  <a:tcPr marL="68580" marR="68580" marT="0" marB="0" anchor="ctr"/>
                </a:tc>
              </a:tr>
              <a:tr h="504844">
                <a:tc>
                  <a:txBody>
                    <a:bodyPr/>
                    <a:lstStyle/>
                    <a:p>
                      <a:pPr algn="ctr" latinLnBrk="1">
                        <a:spcAft>
                          <a:spcPts val="0"/>
                        </a:spcAft>
                      </a:pPr>
                      <a:r>
                        <a:rPr lang="ko-KR" sz="2000" kern="100" dirty="0">
                          <a:effectLst/>
                        </a:rPr>
                        <a:t>친구</a:t>
                      </a:r>
                      <a:r>
                        <a:rPr lang="en-US" sz="2000" kern="100" dirty="0">
                          <a:effectLst/>
                        </a:rPr>
                        <a:t>1</a:t>
                      </a:r>
                      <a:endParaRPr lang="ja-JP" sz="1800" kern="100" dirty="0">
                        <a:effectLst/>
                        <a:latin typeface="NanumGothic" panose="020D0604000000000000" pitchFamily="34" charset="-127"/>
                        <a:ea typeface="NanumGothic" panose="020D0604000000000000" pitchFamily="34" charset="-127"/>
                        <a:cs typeface="Times New Roman" panose="02020603050405020304" pitchFamily="18" charset="0"/>
                      </a:endParaRPr>
                    </a:p>
                  </a:txBody>
                  <a:tcPr marL="68580" marR="68580" marT="0" marB="0" anchor="ctr"/>
                </a:tc>
                <a:tc>
                  <a:txBody>
                    <a:bodyPr/>
                    <a:lstStyle/>
                    <a:p>
                      <a:pPr algn="ctr" latinLnBrk="1">
                        <a:spcAft>
                          <a:spcPts val="0"/>
                        </a:spcAft>
                      </a:pPr>
                      <a:r>
                        <a:rPr lang="en-US" sz="2000" kern="100" dirty="0">
                          <a:effectLst/>
                        </a:rPr>
                        <a:t> </a:t>
                      </a:r>
                      <a:endParaRPr lang="ja-JP" sz="1800" kern="100" dirty="0">
                        <a:effectLst/>
                        <a:latin typeface="NanumGothic" panose="020D0604000000000000" pitchFamily="34" charset="-127"/>
                        <a:ea typeface="NanumGothic" panose="020D0604000000000000" pitchFamily="34" charset="-127"/>
                        <a:cs typeface="Times New Roman" panose="02020603050405020304" pitchFamily="18" charset="0"/>
                      </a:endParaRPr>
                    </a:p>
                  </a:txBody>
                  <a:tcPr marL="68580" marR="68580" marT="0" marB="0" anchor="ctr"/>
                </a:tc>
                <a:tc>
                  <a:txBody>
                    <a:bodyPr/>
                    <a:lstStyle/>
                    <a:p>
                      <a:pPr algn="ctr" latinLnBrk="1">
                        <a:spcAft>
                          <a:spcPts val="0"/>
                        </a:spcAft>
                      </a:pPr>
                      <a:r>
                        <a:rPr lang="en-US" sz="2000" kern="100" dirty="0">
                          <a:effectLst/>
                        </a:rPr>
                        <a:t> </a:t>
                      </a:r>
                      <a:endParaRPr lang="ja-JP" sz="1800" kern="100" dirty="0">
                        <a:effectLst/>
                        <a:latin typeface="NanumGothic" panose="020D0604000000000000" pitchFamily="34" charset="-127"/>
                        <a:ea typeface="NanumGothic" panose="020D0604000000000000" pitchFamily="34" charset="-127"/>
                        <a:cs typeface="Times New Roman" panose="02020603050405020304" pitchFamily="18" charset="0"/>
                      </a:endParaRPr>
                    </a:p>
                  </a:txBody>
                  <a:tcPr marL="68580" marR="68580" marT="0" marB="0" anchor="ctr"/>
                </a:tc>
              </a:tr>
              <a:tr h="122791">
                <a:tc>
                  <a:txBody>
                    <a:bodyPr/>
                    <a:lstStyle/>
                    <a:p>
                      <a:pPr algn="ctr" latinLnBrk="1">
                        <a:spcAft>
                          <a:spcPts val="0"/>
                        </a:spcAft>
                      </a:pPr>
                      <a:r>
                        <a:rPr lang="ko-KR" sz="2000" kern="100">
                          <a:effectLst/>
                        </a:rPr>
                        <a:t>친구</a:t>
                      </a:r>
                      <a:r>
                        <a:rPr lang="en-US" sz="2000" kern="100">
                          <a:effectLst/>
                        </a:rPr>
                        <a:t>2</a:t>
                      </a:r>
                      <a:endParaRPr lang="ja-JP" sz="1800" kern="100">
                        <a:effectLst/>
                        <a:latin typeface="NanumGothic" panose="020D0604000000000000" pitchFamily="34" charset="-127"/>
                        <a:ea typeface="NanumGothic" panose="020D0604000000000000" pitchFamily="34" charset="-127"/>
                        <a:cs typeface="Times New Roman" panose="02020603050405020304" pitchFamily="18" charset="0"/>
                      </a:endParaRPr>
                    </a:p>
                  </a:txBody>
                  <a:tcPr marL="68580" marR="68580" marT="0" marB="0" anchor="ctr"/>
                </a:tc>
                <a:tc>
                  <a:txBody>
                    <a:bodyPr/>
                    <a:lstStyle/>
                    <a:p>
                      <a:pPr algn="ctr" latinLnBrk="1">
                        <a:spcAft>
                          <a:spcPts val="0"/>
                        </a:spcAft>
                      </a:pPr>
                      <a:r>
                        <a:rPr lang="en-US" sz="2000" kern="100" dirty="0">
                          <a:effectLst/>
                        </a:rPr>
                        <a:t> </a:t>
                      </a:r>
                      <a:endParaRPr lang="ja-JP" sz="1800" kern="100" dirty="0">
                        <a:effectLst/>
                        <a:latin typeface="NanumGothic" panose="020D0604000000000000" pitchFamily="34" charset="-127"/>
                        <a:ea typeface="NanumGothic" panose="020D0604000000000000" pitchFamily="34" charset="-127"/>
                        <a:cs typeface="Times New Roman" panose="02020603050405020304" pitchFamily="18" charset="0"/>
                      </a:endParaRPr>
                    </a:p>
                  </a:txBody>
                  <a:tcPr marL="68580" marR="68580" marT="0" marB="0" anchor="ctr"/>
                </a:tc>
                <a:tc>
                  <a:txBody>
                    <a:bodyPr/>
                    <a:lstStyle/>
                    <a:p>
                      <a:pPr algn="ctr" latinLnBrk="1">
                        <a:spcAft>
                          <a:spcPts val="0"/>
                        </a:spcAft>
                      </a:pPr>
                      <a:r>
                        <a:rPr lang="en-US" sz="2000" kern="100" dirty="0">
                          <a:effectLst/>
                        </a:rPr>
                        <a:t> </a:t>
                      </a:r>
                      <a:endParaRPr lang="ja-JP" sz="1800" kern="100" dirty="0">
                        <a:effectLst/>
                        <a:latin typeface="NanumGothic" panose="020D0604000000000000" pitchFamily="34" charset="-127"/>
                        <a:ea typeface="NanumGothic" panose="020D0604000000000000" pitchFamily="34" charset="-127"/>
                        <a:cs typeface="Times New Roman" panose="02020603050405020304" pitchFamily="18" charset="0"/>
                      </a:endParaRPr>
                    </a:p>
                  </a:txBody>
                  <a:tcPr marL="68580" marR="68580" marT="0" marB="0" anchor="ctr"/>
                </a:tc>
              </a:tr>
            </a:tbl>
          </a:graphicData>
        </a:graphic>
      </p:graphicFrame>
      <p:sp>
        <p:nvSpPr>
          <p:cNvPr id="8" name="タイトル 5"/>
          <p:cNvSpPr txBox="1">
            <a:spLocks/>
          </p:cNvSpPr>
          <p:nvPr/>
        </p:nvSpPr>
        <p:spPr>
          <a:xfrm>
            <a:off x="1881239" y="3570622"/>
            <a:ext cx="10515600" cy="2110335"/>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altLang="ko-KR" sz="2000" dirty="0" smtClean="0">
                <a:latin typeface="나눔명조" panose="02020603020101020101" pitchFamily="18" charset="-127"/>
                <a:ea typeface="나눔명조" panose="02020603020101020101" pitchFamily="18" charset="-127"/>
              </a:rPr>
              <a:t> </a:t>
            </a:r>
            <a:endParaRPr lang="ko-KR" altLang="en-US" sz="2000" dirty="0">
              <a:latin typeface="UD デジタル 教科書体 NK-R" panose="02020400000000000000" pitchFamily="18" charset="-128"/>
              <a:ea typeface="BatangChe" panose="02030609000101010101" pitchFamily="49" charset="-127"/>
            </a:endParaRPr>
          </a:p>
        </p:txBody>
      </p:sp>
    </p:spTree>
    <p:extLst>
      <p:ext uri="{BB962C8B-B14F-4D97-AF65-F5344CB8AC3E}">
        <p14:creationId xmlns:p14="http://schemas.microsoft.com/office/powerpoint/2010/main" val="2492856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additive="base">
                                        <p:cTn id="2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 calcmode="lin" valueType="num">
                                      <p:cBhvr additive="base">
                                        <p:cTn id="3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anim calcmode="lin" valueType="num">
                                      <p:cBhvr additive="base">
                                        <p:cTn id="4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9" end="9"/>
                                            </p:txEl>
                                          </p:spTgt>
                                        </p:tgtEl>
                                        <p:attrNameLst>
                                          <p:attrName>style.visibility</p:attrName>
                                        </p:attrNameLst>
                                      </p:cBhvr>
                                      <p:to>
                                        <p:strVal val="visible"/>
                                      </p:to>
                                    </p:set>
                                    <p:anim calcmode="lin" valueType="num">
                                      <p:cBhvr additive="base">
                                        <p:cTn id="5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9" end="9"/>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
                                            <p:txEl>
                                              <p:pRg st="10" end="10"/>
                                            </p:txEl>
                                          </p:spTgt>
                                        </p:tgtEl>
                                        <p:attrNameLst>
                                          <p:attrName>style.visibility</p:attrName>
                                        </p:attrNameLst>
                                      </p:cBhvr>
                                      <p:to>
                                        <p:strVal val="visible"/>
                                      </p:to>
                                    </p:set>
                                    <p:anim calcmode="lin" valueType="num">
                                      <p:cBhvr additive="base">
                                        <p:cTn id="59"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
                                            <p:txEl>
                                              <p:pRg st="10" end="10"/>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
                                            <p:txEl>
                                              <p:pRg st="11" end="11"/>
                                            </p:txEl>
                                          </p:spTgt>
                                        </p:tgtEl>
                                        <p:attrNameLst>
                                          <p:attrName>style.visibility</p:attrName>
                                        </p:attrNameLst>
                                      </p:cBhvr>
                                      <p:to>
                                        <p:strVal val="visible"/>
                                      </p:to>
                                    </p:set>
                                    <p:anim calcmode="lin" valueType="num">
                                      <p:cBhvr additive="base">
                                        <p:cTn id="63"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2">
                                            <p:txEl>
                                              <p:pRg st="13" end="13"/>
                                            </p:txEl>
                                          </p:spTgt>
                                        </p:tgtEl>
                                        <p:attrNameLst>
                                          <p:attrName>style.visibility</p:attrName>
                                        </p:attrNameLst>
                                      </p:cBhvr>
                                      <p:to>
                                        <p:strVal val="visible"/>
                                      </p:to>
                                    </p:set>
                                    <p:anim calcmode="lin" valueType="num">
                                      <p:cBhvr additive="base">
                                        <p:cTn id="69"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78971" y="217715"/>
            <a:ext cx="10874829" cy="833718"/>
          </a:xfrm>
        </p:spPr>
        <p:txBody>
          <a:bodyPr>
            <a:normAutofit/>
          </a:bodyPr>
          <a:lstStyle/>
          <a:p>
            <a:r>
              <a:rPr lang="ja-JP" altLang="en-US" sz="2800" dirty="0">
                <a:solidFill>
                  <a:srgbClr val="FF0000"/>
                </a:solidFill>
                <a:latin typeface="UD デジタル 教科書体 NK-R" panose="02020400000000000000" pitchFamily="18" charset="-128"/>
                <a:ea typeface="UD デジタル 教科書体 NK-R" panose="02020400000000000000" pitchFamily="18" charset="-128"/>
              </a:rPr>
              <a:t>学習目標の</a:t>
            </a:r>
            <a:r>
              <a:rPr lang="en-US" altLang="ja-JP" sz="2800" dirty="0" smtClean="0">
                <a:solidFill>
                  <a:srgbClr val="FF0000"/>
                </a:solidFill>
                <a:latin typeface="UD デジタル 教科書体 NK-R" panose="02020400000000000000" pitchFamily="18" charset="-128"/>
                <a:ea typeface="UD デジタル 教科書体 NK-R" panose="02020400000000000000" pitchFamily="18" charset="-128"/>
              </a:rPr>
              <a:t>Check</a:t>
            </a:r>
            <a:endParaRPr lang="ko-KR" altLang="en-US" sz="2800" dirty="0">
              <a:latin typeface="UD デジタル 教科書体 NK-R" panose="02020400000000000000" pitchFamily="18" charset="-128"/>
            </a:endParaRPr>
          </a:p>
        </p:txBody>
      </p:sp>
      <p:sp>
        <p:nvSpPr>
          <p:cNvPr id="2" name="コンテンツ プレースホルダー 1"/>
          <p:cNvSpPr>
            <a:spLocks noGrp="1"/>
          </p:cNvSpPr>
          <p:nvPr>
            <p:ph idx="1"/>
          </p:nvPr>
        </p:nvSpPr>
        <p:spPr>
          <a:xfrm>
            <a:off x="478971" y="833720"/>
            <a:ext cx="10874829" cy="5916704"/>
          </a:xfrm>
        </p:spPr>
        <p:txBody>
          <a:bodyPr>
            <a:normAutofit/>
          </a:bodyPr>
          <a:lstStyle/>
          <a:p>
            <a:pPr marL="0" indent="0">
              <a:buNone/>
            </a:pPr>
            <a:endParaRPr lang="en-US" altLang="ja-JP" sz="2000" dirty="0" smtClean="0">
              <a:solidFill>
                <a:srgbClr val="FF0000"/>
              </a:solidFill>
              <a:latin typeface="HGS教科書体" panose="02020600000000000000" pitchFamily="18" charset="-128"/>
              <a:ea typeface="HGS教科書体" panose="02020600000000000000" pitchFamily="18" charset="-128"/>
            </a:endParaRPr>
          </a:p>
          <a:p>
            <a:pPr marL="0" indent="0">
              <a:buNone/>
            </a:pPr>
            <a:endParaRPr lang="en-US" altLang="ja-JP" sz="2000" dirty="0" smtClean="0">
              <a:solidFill>
                <a:srgbClr val="FF0000"/>
              </a:solidFill>
              <a:latin typeface="HGS教科書体" panose="02020600000000000000" pitchFamily="18" charset="-128"/>
              <a:ea typeface="HGS教科書体" panose="02020600000000000000" pitchFamily="18" charset="-128"/>
            </a:endParaRPr>
          </a:p>
          <a:p>
            <a:pPr marL="0" indent="0">
              <a:buNone/>
            </a:pPr>
            <a:r>
              <a:rPr lang="ja-JP" altLang="ko-KR" dirty="0" smtClean="0">
                <a:latin typeface="HGS教科書体" panose="02020600000000000000" pitchFamily="18" charset="-128"/>
                <a:ea typeface="HGS教科書体" panose="02020600000000000000" pitchFamily="18" charset="-128"/>
              </a:rPr>
              <a:t>①</a:t>
            </a:r>
            <a:r>
              <a:rPr lang="ja-JP" altLang="en-US" dirty="0" smtClean="0">
                <a:latin typeface="HGS教科書体" panose="02020600000000000000" pitchFamily="18" charset="-128"/>
                <a:ea typeface="HGS教科書体" panose="02020600000000000000" pitchFamily="18" charset="-128"/>
              </a:rPr>
              <a:t>よく利用する交通手段や行き方、所要時間などについて話したり、尋ねたりできる</a:t>
            </a:r>
            <a:r>
              <a:rPr lang="ja-JP" altLang="ko-KR" dirty="0" smtClean="0">
                <a:latin typeface="HGS教科書体" panose="02020600000000000000" pitchFamily="18" charset="-128"/>
                <a:ea typeface="HGS教科書体" panose="02020600000000000000" pitchFamily="18" charset="-128"/>
              </a:rPr>
              <a:t>。</a:t>
            </a:r>
            <a:endParaRPr lang="en-US" altLang="ja-JP" dirty="0" smtClean="0">
              <a:latin typeface="HGS教科書体" panose="02020600000000000000" pitchFamily="18" charset="-128"/>
              <a:ea typeface="HGS教科書体" panose="02020600000000000000" pitchFamily="18" charset="-128"/>
            </a:endParaRPr>
          </a:p>
          <a:p>
            <a:pPr marL="0" indent="0">
              <a:buNone/>
            </a:pPr>
            <a:endParaRPr lang="ko-KR" altLang="ko-KR" dirty="0">
              <a:latin typeface="HGS教科書体" panose="02020600000000000000" pitchFamily="18" charset="-128"/>
            </a:endParaRPr>
          </a:p>
          <a:p>
            <a:pPr marL="0" indent="0">
              <a:buNone/>
            </a:pPr>
            <a:r>
              <a:rPr lang="ja-JP" altLang="ko-KR" dirty="0">
                <a:latin typeface="HGS教科書体" panose="02020600000000000000" pitchFamily="18" charset="-128"/>
                <a:ea typeface="HGS教科書体" panose="02020600000000000000" pitchFamily="18" charset="-128"/>
              </a:rPr>
              <a:t>②</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交通手段</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乗り場</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交通手段の利用」に関する表現を</a:t>
            </a:r>
            <a:r>
              <a:rPr lang="ja-JP" altLang="ko-KR" dirty="0" smtClean="0">
                <a:latin typeface="HGS教科書体" panose="02020600000000000000" pitchFamily="18" charset="-128"/>
                <a:ea typeface="HGS教科書体" panose="02020600000000000000" pitchFamily="18" charset="-128"/>
              </a:rPr>
              <a:t>考えましょう。</a:t>
            </a:r>
            <a:endParaRPr lang="en-US" altLang="ja-JP" dirty="0" smtClean="0">
              <a:latin typeface="HGS教科書体" panose="02020600000000000000" pitchFamily="18" charset="-128"/>
              <a:ea typeface="HGS教科書体" panose="02020600000000000000" pitchFamily="18" charset="-128"/>
            </a:endParaRPr>
          </a:p>
          <a:p>
            <a:pPr marL="0" indent="0">
              <a:buNone/>
            </a:pPr>
            <a:endParaRPr lang="ko-KR" altLang="ko-KR" dirty="0">
              <a:latin typeface="HGS教科書体" panose="02020600000000000000" pitchFamily="18" charset="-128"/>
            </a:endParaRPr>
          </a:p>
          <a:p>
            <a:pPr marL="0" indent="0">
              <a:buNone/>
            </a:pPr>
            <a:r>
              <a:rPr lang="ja-JP" altLang="ko-KR" dirty="0">
                <a:latin typeface="HGS教科書体" panose="02020600000000000000" pitchFamily="18" charset="-128"/>
                <a:ea typeface="HGS教科書体" panose="02020600000000000000" pitchFamily="18" charset="-128"/>
              </a:rPr>
              <a:t>③｢</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で</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の多様な意味、</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から～まで</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どうやって行きますか</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「どれぐらいかかりますか」を</a:t>
            </a:r>
            <a:r>
              <a:rPr lang="ja-JP" altLang="ko-KR" dirty="0" smtClean="0">
                <a:latin typeface="HGS教科書体" panose="02020600000000000000" pitchFamily="18" charset="-128"/>
                <a:ea typeface="HGS教科書体" panose="02020600000000000000" pitchFamily="18" charset="-128"/>
              </a:rPr>
              <a:t>表す韓国語</a:t>
            </a:r>
            <a:r>
              <a:rPr lang="ja-JP" altLang="en-US" dirty="0" smtClean="0">
                <a:latin typeface="HGS教科書体" panose="02020600000000000000" pitchFamily="18" charset="-128"/>
                <a:ea typeface="HGS教科書体" panose="02020600000000000000" pitchFamily="18" charset="-128"/>
              </a:rPr>
              <a:t>を言ってみましょう</a:t>
            </a:r>
            <a:r>
              <a:rPr lang="ja-JP" altLang="ko-KR" dirty="0" smtClean="0">
                <a:latin typeface="HGS教科書体" panose="02020600000000000000" pitchFamily="18" charset="-128"/>
                <a:ea typeface="HGS教科書体" panose="02020600000000000000" pitchFamily="18" charset="-128"/>
              </a:rPr>
              <a:t>。</a:t>
            </a:r>
            <a:endParaRPr lang="ko-KR" altLang="ko-KR" dirty="0">
              <a:latin typeface="HGS教科書体" panose="02020600000000000000" pitchFamily="18" charset="-128"/>
            </a:endParaRPr>
          </a:p>
          <a:p>
            <a:pPr marL="0" indent="0">
              <a:buNone/>
            </a:pPr>
            <a:endParaRPr lang="en-US" altLang="ja-JP" sz="2400" dirty="0">
              <a:latin typeface="HGS教科書体" panose="02020600000000000000" pitchFamily="18" charset="-128"/>
              <a:ea typeface="HGS教科書体" panose="02020600000000000000" pitchFamily="18" charset="-128"/>
            </a:endParaRPr>
          </a:p>
          <a:p>
            <a:pPr marL="457200" indent="-457200">
              <a:buFont typeface="+mj-ea"/>
              <a:buAutoNum type="circleNumDbPlain"/>
            </a:pPr>
            <a:endParaRPr lang="ko-KR" altLang="en-US" sz="2400" dirty="0">
              <a:latin typeface="HGS教科書体" panose="02020600000000000000" pitchFamily="18" charset="-128"/>
            </a:endParaRPr>
          </a:p>
        </p:txBody>
      </p:sp>
    </p:spTree>
    <p:extLst>
      <p:ext uri="{BB962C8B-B14F-4D97-AF65-F5344CB8AC3E}">
        <p14:creationId xmlns:p14="http://schemas.microsoft.com/office/powerpoint/2010/main" val="79597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calcmode="lin" valueType="num">
                                      <p:cBhvr additive="base">
                                        <p:cTn id="1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anim calcmode="lin" valueType="num">
                                      <p:cBhvr additive="base">
                                        <p:cTn id="21"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319314" y="1"/>
            <a:ext cx="11034486" cy="833718"/>
          </a:xfrm>
        </p:spPr>
        <p:txBody>
          <a:bodyPr>
            <a:normAutofit/>
          </a:bodyPr>
          <a:lstStyle/>
          <a:p>
            <a:r>
              <a:rPr lang="ja-JP" altLang="en-US" sz="2800" b="1" dirty="0">
                <a:latin typeface="HG教科書体" panose="02020609000000000000" pitchFamily="17" charset="-128"/>
                <a:ea typeface="HG教科書体" panose="02020609000000000000" pitchFamily="17" charset="-128"/>
              </a:rPr>
              <a:t>今日のテーマは</a:t>
            </a:r>
            <a:r>
              <a:rPr lang="ja-JP" altLang="en-US" sz="2800" b="1" dirty="0" smtClean="0">
                <a:latin typeface="HG教科書体" panose="02020609000000000000" pitchFamily="17" charset="-128"/>
                <a:ea typeface="HG教科書体" panose="02020609000000000000" pitchFamily="17" charset="-128"/>
              </a:rPr>
              <a:t>「</a:t>
            </a:r>
            <a:r>
              <a:rPr lang="ko-KR" altLang="en-US" sz="3200" b="1" dirty="0" smtClean="0">
                <a:latin typeface="NanumGothic" panose="020D0604000000000000" pitchFamily="34" charset="-127"/>
                <a:ea typeface="NanumGothic" panose="020D0604000000000000" pitchFamily="34" charset="-127"/>
              </a:rPr>
              <a:t>교통</a:t>
            </a:r>
            <a:r>
              <a:rPr lang="ja-JP" altLang="en-US" sz="2000" b="1" dirty="0">
                <a:latin typeface="HG教科書体" panose="02020609000000000000" pitchFamily="17" charset="-128"/>
                <a:ea typeface="HG教科書体" panose="02020609000000000000" pitchFamily="17" charset="-128"/>
              </a:rPr>
              <a:t>交通</a:t>
            </a:r>
            <a:r>
              <a:rPr lang="ja-JP" altLang="en-US" sz="2800" b="1" dirty="0">
                <a:latin typeface="HG教科書体" panose="02020609000000000000" pitchFamily="17" charset="-128"/>
                <a:ea typeface="HG教科書体" panose="02020609000000000000" pitchFamily="17" charset="-128"/>
              </a:rPr>
              <a:t>」</a:t>
            </a:r>
            <a:r>
              <a:rPr lang="ja-JP" altLang="en-US" sz="2800" b="1" dirty="0">
                <a:latin typeface="HG教科書体" panose="02020609000000000000" pitchFamily="17" charset="-128"/>
                <a:ea typeface="HG教科書体" panose="02020609000000000000" pitchFamily="17" charset="-128"/>
              </a:rPr>
              <a:t>です</a:t>
            </a:r>
            <a:r>
              <a:rPr lang="ja-JP" altLang="en-US" sz="2800" b="1" dirty="0" smtClean="0">
                <a:latin typeface="HG教科書体" panose="02020609000000000000" pitchFamily="17" charset="-128"/>
                <a:ea typeface="HG教科書体" panose="02020609000000000000" pitchFamily="17" charset="-128"/>
              </a:rPr>
              <a:t>。</a:t>
            </a:r>
            <a:endParaRPr lang="ko-KR" altLang="en-US" sz="2800" dirty="0">
              <a:latin typeface="Meiryo UI" panose="020B0604030504040204" pitchFamily="34" charset="-128"/>
            </a:endParaRPr>
          </a:p>
        </p:txBody>
      </p:sp>
      <p:sp>
        <p:nvSpPr>
          <p:cNvPr id="2" name="コンテンツ プレースホルダー 1"/>
          <p:cNvSpPr>
            <a:spLocks noGrp="1"/>
          </p:cNvSpPr>
          <p:nvPr>
            <p:ph idx="1"/>
          </p:nvPr>
        </p:nvSpPr>
        <p:spPr>
          <a:xfrm>
            <a:off x="449943" y="833720"/>
            <a:ext cx="10903857" cy="5916704"/>
          </a:xfrm>
        </p:spPr>
        <p:txBody>
          <a:bodyPr>
            <a:normAutofit/>
          </a:bodyPr>
          <a:lstStyle/>
          <a:p>
            <a:pPr marL="0" indent="0">
              <a:buNone/>
            </a:pPr>
            <a:r>
              <a:rPr lang="ja-JP" altLang="en-US" sz="2400" dirty="0" smtClean="0">
                <a:latin typeface="HG教科書体" panose="02020609000000000000" pitchFamily="17" charset="-128"/>
                <a:ea typeface="HG教科書体" panose="02020609000000000000" pitchFamily="17" charset="-128"/>
              </a:rPr>
              <a:t>韓国人がよく利用する交通手段です。②には何が入るでしょうか。</a:t>
            </a:r>
            <a:endParaRPr lang="en-US" altLang="ja-JP" sz="2400" dirty="0" smtClean="0">
              <a:latin typeface="HG教科書体" panose="02020609000000000000" pitchFamily="17" charset="-128"/>
              <a:ea typeface="HG教科書体" panose="02020609000000000000" pitchFamily="17" charset="-128"/>
            </a:endParaRPr>
          </a:p>
        </p:txBody>
      </p:sp>
      <p:graphicFrame>
        <p:nvGraphicFramePr>
          <p:cNvPr id="5" name="グラフ 4"/>
          <p:cNvGraphicFramePr>
            <a:graphicFrameLocks/>
          </p:cNvGraphicFramePr>
          <p:nvPr>
            <p:extLst>
              <p:ext uri="{D42A27DB-BD31-4B8C-83A1-F6EECF244321}">
                <p14:modId xmlns:p14="http://schemas.microsoft.com/office/powerpoint/2010/main" val="346298239"/>
              </p:ext>
            </p:extLst>
          </p:nvPr>
        </p:nvGraphicFramePr>
        <p:xfrm>
          <a:off x="1372867" y="1599648"/>
          <a:ext cx="7454610" cy="445793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直線矢印コネクタ 5"/>
          <p:cNvCxnSpPr/>
          <p:nvPr/>
        </p:nvCxnSpPr>
        <p:spPr>
          <a:xfrm flipH="1">
            <a:off x="4549113" y="6057578"/>
            <a:ext cx="2171" cy="2883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正方形/長方形 6"/>
          <p:cNvSpPr/>
          <p:nvPr/>
        </p:nvSpPr>
        <p:spPr>
          <a:xfrm>
            <a:off x="3642280" y="6472789"/>
            <a:ext cx="1929777" cy="27763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400" dirty="0" smtClean="0">
                <a:solidFill>
                  <a:schemeClr val="tx1"/>
                </a:solidFill>
                <a:latin typeface="+mn-ea"/>
              </a:rPr>
              <a:t>지하철</a:t>
            </a:r>
            <a:endParaRPr lang="ko-KR" altLang="en-US" sz="2400" dirty="0">
              <a:solidFill>
                <a:schemeClr val="tx1"/>
              </a:solidFill>
              <a:latin typeface="+mn-ea"/>
            </a:endParaRPr>
          </a:p>
        </p:txBody>
      </p:sp>
    </p:spTree>
    <p:extLst>
      <p:ext uri="{BB962C8B-B14F-4D97-AF65-F5344CB8AC3E}">
        <p14:creationId xmlns:p14="http://schemas.microsoft.com/office/powerpoint/2010/main" val="1794635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down)">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106680"/>
            <a:ext cx="11385596" cy="833718"/>
          </a:xfrm>
        </p:spPr>
        <p:txBody>
          <a:bodyPr>
            <a:normAutofit/>
          </a:bodyPr>
          <a:lstStyle/>
          <a:p>
            <a:r>
              <a:rPr lang="ja-JP" altLang="en-US" sz="2400" b="1" dirty="0" smtClean="0">
                <a:latin typeface="NanumGothic" panose="020D0604000000000000" pitchFamily="34" charset="-127"/>
                <a:ea typeface="NanumGothic" panose="020D0604000000000000" pitchFamily="34" charset="-127"/>
              </a:rPr>
              <a:t>  ❶</a:t>
            </a:r>
            <a:r>
              <a:rPr lang="ja-JP" altLang="en-US" sz="2800" b="1" dirty="0" smtClean="0">
                <a:latin typeface="HG教科書体" panose="02020609000000000000" pitchFamily="17" charset="-128"/>
                <a:ea typeface="HG教科書体" panose="02020609000000000000" pitchFamily="17" charset="-128"/>
              </a:rPr>
              <a:t>「</a:t>
            </a:r>
            <a:r>
              <a:rPr lang="ko-KR" altLang="en-US" sz="3200" b="1" dirty="0" smtClean="0">
                <a:latin typeface="NanumGothic" panose="020D0604000000000000" pitchFamily="34" charset="-127"/>
                <a:ea typeface="NanumGothic" panose="020D0604000000000000" pitchFamily="34" charset="-127"/>
              </a:rPr>
              <a:t>교통수단</a:t>
            </a:r>
            <a:r>
              <a:rPr lang="ja-JP" altLang="en-US" sz="2800" b="1" dirty="0" smtClean="0">
                <a:latin typeface="HG教科書体" panose="02020609000000000000" pitchFamily="17" charset="-128"/>
                <a:ea typeface="HG教科書体" panose="02020609000000000000" pitchFamily="17" charset="-128"/>
              </a:rPr>
              <a:t>交通手段」</a:t>
            </a:r>
            <a:r>
              <a:rPr lang="ja-JP" altLang="en-US" sz="2800" b="1" dirty="0" smtClean="0">
                <a:latin typeface="HG教科書体" panose="02020609000000000000" pitchFamily="17" charset="-128"/>
                <a:ea typeface="HG教科書体" panose="02020609000000000000" pitchFamily="17" charset="-128"/>
              </a:rPr>
              <a:t>です。</a:t>
            </a:r>
            <a:endParaRPr lang="ko-KR" altLang="en-US" sz="2800" b="1" dirty="0">
              <a:latin typeface="HG教科書体" panose="02020609000000000000" pitchFamily="17" charset="-128"/>
            </a:endParaRPr>
          </a:p>
        </p:txBody>
      </p:sp>
      <p:sp>
        <p:nvSpPr>
          <p:cNvPr id="2" name="コンテンツ プレースホルダー 1"/>
          <p:cNvSpPr>
            <a:spLocks noGrp="1"/>
          </p:cNvSpPr>
          <p:nvPr>
            <p:ph idx="1"/>
          </p:nvPr>
        </p:nvSpPr>
        <p:spPr>
          <a:xfrm>
            <a:off x="0" y="833720"/>
            <a:ext cx="11353800" cy="5916704"/>
          </a:xfrm>
        </p:spPr>
        <p:txBody>
          <a:bodyPr>
            <a:normAutofit/>
          </a:bodyPr>
          <a:lstStyle/>
          <a:p>
            <a:endParaRPr lang="en-US" altLang="ja-JP" sz="2000" dirty="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p:txBody>
      </p:sp>
      <p:sp>
        <p:nvSpPr>
          <p:cNvPr id="19" name="正方形/長方形 18"/>
          <p:cNvSpPr/>
          <p:nvPr/>
        </p:nvSpPr>
        <p:spPr>
          <a:xfrm>
            <a:off x="2903498" y="2037947"/>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3200" dirty="0" smtClean="0">
                <a:solidFill>
                  <a:schemeClr val="tx1"/>
                </a:solidFill>
                <a:latin typeface="+mn-ea"/>
              </a:rPr>
              <a:t>KTX</a:t>
            </a:r>
            <a:endParaRPr lang="ko-KR" altLang="en-US" sz="2400" dirty="0">
              <a:solidFill>
                <a:schemeClr val="tx1"/>
              </a:solidFill>
              <a:latin typeface="+mn-ea"/>
            </a:endParaRPr>
          </a:p>
        </p:txBody>
      </p:sp>
      <p:sp>
        <p:nvSpPr>
          <p:cNvPr id="22" name="正方形/長方形 21"/>
          <p:cNvSpPr/>
          <p:nvPr/>
        </p:nvSpPr>
        <p:spPr>
          <a:xfrm>
            <a:off x="8342428" y="5332520"/>
            <a:ext cx="222267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smtClean="0">
                <a:solidFill>
                  <a:schemeClr val="tx1"/>
                </a:solidFill>
                <a:latin typeface="+mn-ea"/>
              </a:rPr>
              <a:t>택시</a:t>
            </a:r>
            <a:endParaRPr lang="ko-KR" altLang="en-US" sz="3200" dirty="0">
              <a:solidFill>
                <a:schemeClr val="tx1"/>
              </a:solidFill>
              <a:latin typeface="+mn-ea"/>
            </a:endParaRPr>
          </a:p>
        </p:txBody>
      </p:sp>
      <p:cxnSp>
        <p:nvCxnSpPr>
          <p:cNvPr id="5" name="直線矢印コネクタ 4"/>
          <p:cNvCxnSpPr/>
          <p:nvPr/>
        </p:nvCxnSpPr>
        <p:spPr>
          <a:xfrm flipV="1">
            <a:off x="4009064" y="2741192"/>
            <a:ext cx="0" cy="6686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直線矢印コネクタ 25"/>
          <p:cNvCxnSpPr/>
          <p:nvPr/>
        </p:nvCxnSpPr>
        <p:spPr>
          <a:xfrm>
            <a:off x="9557083" y="4633166"/>
            <a:ext cx="0" cy="4666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直線矢印コネクタ 26"/>
          <p:cNvCxnSpPr/>
          <p:nvPr/>
        </p:nvCxnSpPr>
        <p:spPr>
          <a:xfrm>
            <a:off x="6764590" y="2816720"/>
            <a:ext cx="0" cy="4666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3" name="Picture 2" descr="JR.jpg (425×27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060" y="3409882"/>
            <a:ext cx="1333698" cy="85984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20131114025009_1871283071_10367_6.jpg (240×180)"/>
          <p:cNvPicPr>
            <a:picLocks noChangeAspect="1" noChangeArrowheads="1"/>
          </p:cNvPicPr>
          <p:nvPr/>
        </p:nvPicPr>
        <p:blipFill rotWithShape="1">
          <a:blip r:embed="rId3">
            <a:extLst>
              <a:ext uri="{28A0092B-C50C-407E-A947-70E740481C1C}">
                <a14:useLocalDpi xmlns:a14="http://schemas.microsoft.com/office/drawing/2010/main" val="0"/>
              </a:ext>
            </a:extLst>
          </a:blip>
          <a:srcRect l="-3864" t="38456" r="3276" b="1"/>
          <a:stretch/>
        </p:blipFill>
        <p:spPr bwMode="auto">
          <a:xfrm>
            <a:off x="2757228" y="3493099"/>
            <a:ext cx="2992983" cy="1373387"/>
          </a:xfrm>
          <a:prstGeom prst="rect">
            <a:avLst/>
          </a:prstGeom>
          <a:noFill/>
          <a:extLst>
            <a:ext uri="{909E8E84-426E-40DD-AFC4-6F175D3DCCD1}">
              <a14:hiddenFill xmlns:a14="http://schemas.microsoft.com/office/drawing/2010/main">
                <a:solidFill>
                  <a:srgbClr val="FFFFFF"/>
                </a:solidFill>
              </a14:hiddenFill>
            </a:ext>
          </a:extLst>
        </p:spPr>
      </p:pic>
      <p:sp>
        <p:nvSpPr>
          <p:cNvPr id="16" name="正方形/長方形 15"/>
          <p:cNvSpPr/>
          <p:nvPr/>
        </p:nvSpPr>
        <p:spPr>
          <a:xfrm>
            <a:off x="6100091" y="3493099"/>
            <a:ext cx="125057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smtClean="0">
                <a:solidFill>
                  <a:schemeClr val="tx1"/>
                </a:solidFill>
                <a:latin typeface="+mn-ea"/>
              </a:rPr>
              <a:t>버스</a:t>
            </a:r>
            <a:endParaRPr lang="ko-KR" altLang="en-US" sz="3200" dirty="0">
              <a:solidFill>
                <a:schemeClr val="tx1"/>
              </a:solidFill>
              <a:latin typeface="+mn-ea"/>
            </a:endParaRPr>
          </a:p>
        </p:txBody>
      </p:sp>
      <p:cxnSp>
        <p:nvCxnSpPr>
          <p:cNvPr id="18" name="直線矢印コネクタ 17"/>
          <p:cNvCxnSpPr/>
          <p:nvPr/>
        </p:nvCxnSpPr>
        <p:spPr>
          <a:xfrm flipV="1">
            <a:off x="1130967" y="2614670"/>
            <a:ext cx="0" cy="6686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正方形/長方形 19"/>
          <p:cNvSpPr/>
          <p:nvPr/>
        </p:nvSpPr>
        <p:spPr>
          <a:xfrm>
            <a:off x="62246" y="2015379"/>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3200" dirty="0" smtClean="0">
                <a:solidFill>
                  <a:schemeClr val="tx1"/>
                </a:solidFill>
                <a:latin typeface="+mn-ea"/>
              </a:rPr>
              <a:t>JR</a:t>
            </a:r>
            <a:endParaRPr lang="ko-KR" altLang="en-US" sz="2400" dirty="0">
              <a:solidFill>
                <a:schemeClr val="tx1"/>
              </a:solidFill>
              <a:latin typeface="+mn-ea"/>
            </a:endParaRPr>
          </a:p>
        </p:txBody>
      </p:sp>
      <p:pic>
        <p:nvPicPr>
          <p:cNvPr id="1028" name="Picture 4" descr="2016111652246884.jpg (577Ã28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4078" y="1816819"/>
            <a:ext cx="2012603" cy="98014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d9f920091d648ad_S.jpg (640Ã37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89643" y="3131643"/>
            <a:ext cx="2254264" cy="132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647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8"/>
                                        </p:tgtEl>
                                        <p:attrNameLst>
                                          <p:attrName>style.visibility</p:attrName>
                                        </p:attrNameLst>
                                      </p:cBhvr>
                                      <p:to>
                                        <p:strVal val="visible"/>
                                      </p:to>
                                    </p:set>
                                    <p:anim calcmode="lin" valueType="num">
                                      <p:cBhvr additive="base">
                                        <p:cTn id="25" dur="500" fill="hold"/>
                                        <p:tgtEl>
                                          <p:spTgt spid="1028"/>
                                        </p:tgtEl>
                                        <p:attrNameLst>
                                          <p:attrName>ppt_x</p:attrName>
                                        </p:attrNameLst>
                                      </p:cBhvr>
                                      <p:tavLst>
                                        <p:tav tm="0">
                                          <p:val>
                                            <p:strVal val="#ppt_x"/>
                                          </p:val>
                                        </p:tav>
                                        <p:tav tm="100000">
                                          <p:val>
                                            <p:strVal val="#ppt_x"/>
                                          </p:val>
                                        </p:tav>
                                      </p:tavLst>
                                    </p:anim>
                                    <p:anim calcmode="lin" valueType="num">
                                      <p:cBhvr additive="base">
                                        <p:cTn id="26"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30"/>
                                        </p:tgtEl>
                                        <p:attrNameLst>
                                          <p:attrName>style.visibility</p:attrName>
                                        </p:attrNameLst>
                                      </p:cBhvr>
                                      <p:to>
                                        <p:strVal val="visible"/>
                                      </p:to>
                                    </p:set>
                                    <p:anim calcmode="lin" valueType="num">
                                      <p:cBhvr additive="base">
                                        <p:cTn id="31" dur="500" fill="hold"/>
                                        <p:tgtEl>
                                          <p:spTgt spid="1030"/>
                                        </p:tgtEl>
                                        <p:attrNameLst>
                                          <p:attrName>ppt_x</p:attrName>
                                        </p:attrNameLst>
                                      </p:cBhvr>
                                      <p:tavLst>
                                        <p:tav tm="0">
                                          <p:val>
                                            <p:strVal val="#ppt_x"/>
                                          </p:val>
                                        </p:tav>
                                        <p:tav tm="100000">
                                          <p:val>
                                            <p:strVal val="#ppt_x"/>
                                          </p:val>
                                        </p:tav>
                                      </p:tavLst>
                                    </p:anim>
                                    <p:anim calcmode="lin" valueType="num">
                                      <p:cBhvr additive="base">
                                        <p:cTn id="32"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ppt_x"/>
                                          </p:val>
                                        </p:tav>
                                        <p:tav tm="100000">
                                          <p:val>
                                            <p:strVal val="#ppt_x"/>
                                          </p:val>
                                        </p:tav>
                                      </p:tavLst>
                                    </p:anim>
                                    <p:anim calcmode="lin" valueType="num">
                                      <p:cBhvr additive="base">
                                        <p:cTn id="6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500" fill="hold"/>
                                        <p:tgtEl>
                                          <p:spTgt spid="26"/>
                                        </p:tgtEl>
                                        <p:attrNameLst>
                                          <p:attrName>ppt_x</p:attrName>
                                        </p:attrNameLst>
                                      </p:cBhvr>
                                      <p:tavLst>
                                        <p:tav tm="0">
                                          <p:val>
                                            <p:strVal val="#ppt_x"/>
                                          </p:val>
                                        </p:tav>
                                        <p:tav tm="100000">
                                          <p:val>
                                            <p:strVal val="#ppt_x"/>
                                          </p:val>
                                        </p:tav>
                                      </p:tavLst>
                                    </p:anim>
                                    <p:anim calcmode="lin" valueType="num">
                                      <p:cBhvr additive="base">
                                        <p:cTn id="7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P spid="22" grpId="0" animBg="1"/>
      <p:bldP spid="16"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106680"/>
            <a:ext cx="11385596" cy="833718"/>
          </a:xfrm>
        </p:spPr>
        <p:txBody>
          <a:bodyPr>
            <a:normAutofit/>
          </a:bodyPr>
          <a:lstStyle/>
          <a:p>
            <a:endParaRPr lang="ko-KR" altLang="en-US" sz="2800" dirty="0">
              <a:latin typeface="Meiryo UI" panose="020B0604030504040204" pitchFamily="34" charset="-128"/>
            </a:endParaRPr>
          </a:p>
        </p:txBody>
      </p:sp>
      <p:sp>
        <p:nvSpPr>
          <p:cNvPr id="2" name="コンテンツ プレースホルダー 1"/>
          <p:cNvSpPr>
            <a:spLocks noGrp="1"/>
          </p:cNvSpPr>
          <p:nvPr>
            <p:ph idx="1"/>
          </p:nvPr>
        </p:nvSpPr>
        <p:spPr>
          <a:xfrm>
            <a:off x="0" y="833720"/>
            <a:ext cx="11353800" cy="5916704"/>
          </a:xfrm>
        </p:spPr>
        <p:txBody>
          <a:bodyPr>
            <a:normAutofit/>
          </a:bodyPr>
          <a:lstStyle/>
          <a:p>
            <a:endParaRPr lang="en-US" altLang="ja-JP" sz="2000" dirty="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p:txBody>
      </p:sp>
      <p:sp>
        <p:nvSpPr>
          <p:cNvPr id="31" name="正方形/長方形 30"/>
          <p:cNvSpPr/>
          <p:nvPr/>
        </p:nvSpPr>
        <p:spPr>
          <a:xfrm>
            <a:off x="0" y="4989300"/>
            <a:ext cx="261570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smtClean="0">
                <a:solidFill>
                  <a:schemeClr val="tx1"/>
                </a:solidFill>
                <a:latin typeface="+mn-ea"/>
              </a:rPr>
              <a:t>자전거</a:t>
            </a:r>
            <a:endParaRPr lang="ko-KR" altLang="en-US" sz="2400" dirty="0">
              <a:solidFill>
                <a:schemeClr val="tx1"/>
              </a:solidFill>
              <a:latin typeface="+mn-ea"/>
            </a:endParaRPr>
          </a:p>
        </p:txBody>
      </p:sp>
      <p:sp>
        <p:nvSpPr>
          <p:cNvPr id="19" name="正方形/長方形 18"/>
          <p:cNvSpPr/>
          <p:nvPr/>
        </p:nvSpPr>
        <p:spPr>
          <a:xfrm>
            <a:off x="3591571" y="4178308"/>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smtClean="0">
                <a:solidFill>
                  <a:schemeClr val="tx1"/>
                </a:solidFill>
                <a:latin typeface="+mn-ea"/>
              </a:rPr>
              <a:t>지하철</a:t>
            </a:r>
            <a:endParaRPr lang="ko-KR" altLang="en-US" sz="3200" dirty="0">
              <a:solidFill>
                <a:schemeClr val="tx1"/>
              </a:solidFill>
              <a:latin typeface="+mn-ea"/>
            </a:endParaRPr>
          </a:p>
        </p:txBody>
      </p:sp>
      <p:sp>
        <p:nvSpPr>
          <p:cNvPr id="22" name="正方形/長方形 21"/>
          <p:cNvSpPr/>
          <p:nvPr/>
        </p:nvSpPr>
        <p:spPr>
          <a:xfrm>
            <a:off x="7356963" y="5337348"/>
            <a:ext cx="222267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smtClean="0">
                <a:solidFill>
                  <a:schemeClr val="tx1"/>
                </a:solidFill>
                <a:latin typeface="+mn-ea"/>
              </a:rPr>
              <a:t>비행기</a:t>
            </a:r>
            <a:endParaRPr lang="ko-KR" altLang="en-US" sz="3200" dirty="0">
              <a:solidFill>
                <a:schemeClr val="tx1"/>
              </a:solidFill>
              <a:latin typeface="+mn-ea"/>
            </a:endParaRPr>
          </a:p>
        </p:txBody>
      </p:sp>
      <p:sp>
        <p:nvSpPr>
          <p:cNvPr id="23" name="正方形/長方形 22"/>
          <p:cNvSpPr/>
          <p:nvPr/>
        </p:nvSpPr>
        <p:spPr>
          <a:xfrm>
            <a:off x="9884664" y="1601732"/>
            <a:ext cx="1820340"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smtClean="0">
                <a:solidFill>
                  <a:schemeClr val="tx1"/>
                </a:solidFill>
                <a:latin typeface="+mn-ea"/>
              </a:rPr>
              <a:t>걸어서</a:t>
            </a:r>
            <a:endParaRPr lang="ko-KR" altLang="en-US" sz="3200" dirty="0">
              <a:solidFill>
                <a:schemeClr val="tx1"/>
              </a:solidFill>
              <a:latin typeface="+mn-ea"/>
            </a:endParaRPr>
          </a:p>
        </p:txBody>
      </p:sp>
      <p:cxnSp>
        <p:nvCxnSpPr>
          <p:cNvPr id="5" name="直線矢印コネクタ 4"/>
          <p:cNvCxnSpPr/>
          <p:nvPr/>
        </p:nvCxnSpPr>
        <p:spPr>
          <a:xfrm flipV="1">
            <a:off x="3364784" y="1652494"/>
            <a:ext cx="0" cy="6686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直線矢印コネクタ 24"/>
          <p:cNvCxnSpPr/>
          <p:nvPr/>
        </p:nvCxnSpPr>
        <p:spPr>
          <a:xfrm flipV="1">
            <a:off x="10794834" y="2209631"/>
            <a:ext cx="0" cy="6686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直線矢印コネクタ 25"/>
          <p:cNvCxnSpPr/>
          <p:nvPr/>
        </p:nvCxnSpPr>
        <p:spPr>
          <a:xfrm>
            <a:off x="8468301" y="4870708"/>
            <a:ext cx="0" cy="4666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直線矢印コネクタ 26"/>
          <p:cNvCxnSpPr/>
          <p:nvPr/>
        </p:nvCxnSpPr>
        <p:spPr>
          <a:xfrm>
            <a:off x="1179995" y="4438261"/>
            <a:ext cx="0" cy="4666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9" name="Picture 10" descr="265F183D5213073F0393F4 (550×3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9178" y="5337348"/>
            <a:ext cx="1700959" cy="974186"/>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012CF53451DBAFA00A3481 (538×3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027" y="2878321"/>
            <a:ext cx="1775936" cy="1224670"/>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descr="24080_62079_3620.jpg (328×3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44160" y="3132328"/>
            <a:ext cx="1320856" cy="1324884"/>
          </a:xfrm>
          <a:prstGeom prst="rect">
            <a:avLst/>
          </a:prstGeom>
          <a:noFill/>
          <a:extLst>
            <a:ext uri="{909E8E84-426E-40DD-AFC4-6F175D3DCCD1}">
              <a14:hiddenFill xmlns:a14="http://schemas.microsoft.com/office/drawing/2010/main">
                <a:solidFill>
                  <a:srgbClr val="FFFFFF"/>
                </a:solidFill>
              </a14:hiddenFill>
            </a:ext>
          </a:extLst>
        </p:spPr>
      </p:pic>
      <p:sp>
        <p:nvSpPr>
          <p:cNvPr id="18" name="正方形/長方形 17"/>
          <p:cNvSpPr/>
          <p:nvPr/>
        </p:nvSpPr>
        <p:spPr>
          <a:xfrm>
            <a:off x="2262288" y="1114610"/>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a:solidFill>
                  <a:schemeClr val="tx1"/>
                </a:solidFill>
                <a:latin typeface="+mn-ea"/>
              </a:rPr>
              <a:t>전</a:t>
            </a:r>
            <a:r>
              <a:rPr lang="ko-KR" altLang="en-US" sz="3200" dirty="0" smtClean="0">
                <a:solidFill>
                  <a:schemeClr val="tx1"/>
                </a:solidFill>
                <a:latin typeface="+mn-ea"/>
              </a:rPr>
              <a:t>철</a:t>
            </a:r>
            <a:endParaRPr lang="ko-KR" altLang="en-US" sz="3200" dirty="0">
              <a:solidFill>
                <a:schemeClr val="tx1"/>
              </a:solidFill>
              <a:latin typeface="+mn-ea"/>
            </a:endParaRPr>
          </a:p>
        </p:txBody>
      </p:sp>
      <p:cxnSp>
        <p:nvCxnSpPr>
          <p:cNvPr id="7" name="カギ線コネクタ 6"/>
          <p:cNvCxnSpPr/>
          <p:nvPr/>
        </p:nvCxnSpPr>
        <p:spPr>
          <a:xfrm rot="5400000" flipH="1" flipV="1">
            <a:off x="4372357" y="4830253"/>
            <a:ext cx="766681" cy="627180"/>
          </a:xfrm>
          <a:prstGeom prst="bentConnector3">
            <a:avLst/>
          </a:prstGeom>
          <a:ln>
            <a:tailEnd type="triangle"/>
          </a:ln>
        </p:spPr>
        <p:style>
          <a:lnRef idx="1">
            <a:schemeClr val="dk1"/>
          </a:lnRef>
          <a:fillRef idx="0">
            <a:schemeClr val="dk1"/>
          </a:fillRef>
          <a:effectRef idx="0">
            <a:schemeClr val="dk1"/>
          </a:effectRef>
          <a:fontRef idx="minor">
            <a:schemeClr val="tx1"/>
          </a:fontRef>
        </p:style>
      </p:cxnSp>
      <p:pic>
        <p:nvPicPr>
          <p:cNvPr id="2050" name="Picture 2" descr="plane-1163795_960_720.png (960Ã48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9849" y="3860473"/>
            <a:ext cx="2088856" cy="104442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4" descr="133B011B498C4787983B4A (450×28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75915" y="1335773"/>
            <a:ext cx="1637685" cy="1044480"/>
          </a:xfrm>
          <a:prstGeom prst="rect">
            <a:avLst/>
          </a:prstGeom>
          <a:noFill/>
          <a:extLst>
            <a:ext uri="{909E8E84-426E-40DD-AFC4-6F175D3DCCD1}">
              <a14:hiddenFill xmlns:a14="http://schemas.microsoft.com/office/drawing/2010/main">
                <a:solidFill>
                  <a:srgbClr val="FFFFFF"/>
                </a:solidFill>
              </a14:hiddenFill>
            </a:ext>
          </a:extLst>
        </p:spPr>
      </p:pic>
      <p:sp>
        <p:nvSpPr>
          <p:cNvPr id="21" name="正方形/長方形 20"/>
          <p:cNvSpPr/>
          <p:nvPr/>
        </p:nvSpPr>
        <p:spPr>
          <a:xfrm>
            <a:off x="5802702" y="2761797"/>
            <a:ext cx="1788269" cy="55979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dirty="0" err="1" smtClean="0">
                <a:solidFill>
                  <a:schemeClr val="tx1"/>
                </a:solidFill>
                <a:latin typeface="+mn-ea"/>
              </a:rPr>
              <a:t>신칸센</a:t>
            </a:r>
            <a:endParaRPr lang="ko-KR" altLang="en-US" sz="3200" dirty="0">
              <a:solidFill>
                <a:schemeClr val="tx1"/>
              </a:solidFill>
              <a:latin typeface="+mn-ea"/>
            </a:endParaRPr>
          </a:p>
        </p:txBody>
      </p:sp>
      <p:cxnSp>
        <p:nvCxnSpPr>
          <p:cNvPr id="24" name="直線矢印コネクタ 23"/>
          <p:cNvCxnSpPr/>
          <p:nvPr/>
        </p:nvCxnSpPr>
        <p:spPr>
          <a:xfrm>
            <a:off x="6765007" y="2321184"/>
            <a:ext cx="0" cy="4666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29" name="Picture 2" descr="69290905-ì¬ê°-ì´ì°¨-ì§íì² -ì§íì² -ëì¤-êµíµ-ìì´ì½-ë²¡í°-ì¼ë¬ì¤í¸-ë ì´-ììëë¤-íë©´-ëìì¸-ì¤íì¼.jpg (1300Ã130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2767" t="18230" r="24507" b="20875"/>
          <a:stretch/>
        </p:blipFill>
        <p:spPr bwMode="auto">
          <a:xfrm>
            <a:off x="2891702" y="2663344"/>
            <a:ext cx="1147415" cy="1325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09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64"/>
                                        </p:tgtEl>
                                        <p:attrNameLst>
                                          <p:attrName>style.visibility</p:attrName>
                                        </p:attrNameLst>
                                      </p:cBhvr>
                                      <p:to>
                                        <p:strVal val="visible"/>
                                      </p:to>
                                    </p:set>
                                    <p:anim calcmode="lin" valueType="num">
                                      <p:cBhvr additive="base">
                                        <p:cTn id="7" dur="500" fill="hold"/>
                                        <p:tgtEl>
                                          <p:spTgt spid="2064"/>
                                        </p:tgtEl>
                                        <p:attrNameLst>
                                          <p:attrName>ppt_x</p:attrName>
                                        </p:attrNameLst>
                                      </p:cBhvr>
                                      <p:tavLst>
                                        <p:tav tm="0">
                                          <p:val>
                                            <p:strVal val="#ppt_x"/>
                                          </p:val>
                                        </p:tav>
                                        <p:tav tm="100000">
                                          <p:val>
                                            <p:strVal val="#ppt_x"/>
                                          </p:val>
                                        </p:tav>
                                      </p:tavLst>
                                    </p:anim>
                                    <p:anim calcmode="lin" valueType="num">
                                      <p:cBhvr additive="base">
                                        <p:cTn id="8" dur="500" fill="hold"/>
                                        <p:tgtEl>
                                          <p:spTgt spid="206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050"/>
                                        </p:tgtEl>
                                        <p:attrNameLst>
                                          <p:attrName>style.visibility</p:attrName>
                                        </p:attrNameLst>
                                      </p:cBhvr>
                                      <p:to>
                                        <p:strVal val="visible"/>
                                      </p:to>
                                    </p:set>
                                    <p:anim calcmode="lin" valueType="num">
                                      <p:cBhvr additive="base">
                                        <p:cTn id="31" dur="500" fill="hold"/>
                                        <p:tgtEl>
                                          <p:spTgt spid="2050"/>
                                        </p:tgtEl>
                                        <p:attrNameLst>
                                          <p:attrName>ppt_x</p:attrName>
                                        </p:attrNameLst>
                                      </p:cBhvr>
                                      <p:tavLst>
                                        <p:tav tm="0">
                                          <p:val>
                                            <p:strVal val="#ppt_x"/>
                                          </p:val>
                                        </p:tav>
                                        <p:tav tm="100000">
                                          <p:val>
                                            <p:strVal val="#ppt_x"/>
                                          </p:val>
                                        </p:tav>
                                      </p:tavLst>
                                    </p:anim>
                                    <p:anim calcmode="lin" valueType="num">
                                      <p:cBhvr additive="base">
                                        <p:cTn id="32"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70"/>
                                        </p:tgtEl>
                                        <p:attrNameLst>
                                          <p:attrName>style.visibility</p:attrName>
                                        </p:attrNameLst>
                                      </p:cBhvr>
                                      <p:to>
                                        <p:strVal val="visible"/>
                                      </p:to>
                                    </p:set>
                                    <p:anim calcmode="lin" valueType="num">
                                      <p:cBhvr additive="base">
                                        <p:cTn id="37" dur="500" fill="hold"/>
                                        <p:tgtEl>
                                          <p:spTgt spid="2070"/>
                                        </p:tgtEl>
                                        <p:attrNameLst>
                                          <p:attrName>ppt_x</p:attrName>
                                        </p:attrNameLst>
                                      </p:cBhvr>
                                      <p:tavLst>
                                        <p:tav tm="0">
                                          <p:val>
                                            <p:strVal val="#ppt_x"/>
                                          </p:val>
                                        </p:tav>
                                        <p:tav tm="100000">
                                          <p:val>
                                            <p:strVal val="#ppt_x"/>
                                          </p:val>
                                        </p:tav>
                                      </p:tavLst>
                                    </p:anim>
                                    <p:anim calcmode="lin" valueType="num">
                                      <p:cBhvr additive="base">
                                        <p:cTn id="38" dur="500" fill="hold"/>
                                        <p:tgtEl>
                                          <p:spTgt spid="207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ppt_x"/>
                                          </p:val>
                                        </p:tav>
                                        <p:tav tm="100000">
                                          <p:val>
                                            <p:strVal val="#ppt_x"/>
                                          </p:val>
                                        </p:tav>
                                      </p:tavLst>
                                    </p:anim>
                                    <p:anim calcmode="lin" valueType="num">
                                      <p:cBhvr additive="base">
                                        <p:cTn id="5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ppt_x"/>
                                          </p:val>
                                        </p:tav>
                                        <p:tav tm="100000">
                                          <p:val>
                                            <p:strVal val="#ppt_x"/>
                                          </p:val>
                                        </p:tav>
                                      </p:tavLst>
                                    </p:anim>
                                    <p:anim calcmode="lin" valueType="num">
                                      <p:cBhvr additive="base">
                                        <p:cTn id="6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additive="base">
                                        <p:cTn id="67" dur="500" fill="hold"/>
                                        <p:tgtEl>
                                          <p:spTgt spid="7"/>
                                        </p:tgtEl>
                                        <p:attrNameLst>
                                          <p:attrName>ppt_x</p:attrName>
                                        </p:attrNameLst>
                                      </p:cBhvr>
                                      <p:tavLst>
                                        <p:tav tm="0">
                                          <p:val>
                                            <p:strVal val="#ppt_x"/>
                                          </p:val>
                                        </p:tav>
                                        <p:tav tm="100000">
                                          <p:val>
                                            <p:strVal val="#ppt_x"/>
                                          </p:val>
                                        </p:tav>
                                      </p:tavLst>
                                    </p:anim>
                                    <p:anim calcmode="lin" valueType="num">
                                      <p:cBhvr additive="base">
                                        <p:cTn id="6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ppt_x"/>
                                          </p:val>
                                        </p:tav>
                                        <p:tav tm="100000">
                                          <p:val>
                                            <p:strVal val="#ppt_x"/>
                                          </p:val>
                                        </p:tav>
                                      </p:tavLst>
                                    </p:anim>
                                    <p:anim calcmode="lin" valueType="num">
                                      <p:cBhvr additive="base">
                                        <p:cTn id="7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500" fill="hold"/>
                                        <p:tgtEl>
                                          <p:spTgt spid="24"/>
                                        </p:tgtEl>
                                        <p:attrNameLst>
                                          <p:attrName>ppt_x</p:attrName>
                                        </p:attrNameLst>
                                      </p:cBhvr>
                                      <p:tavLst>
                                        <p:tav tm="0">
                                          <p:val>
                                            <p:strVal val="#ppt_x"/>
                                          </p:val>
                                        </p:tav>
                                        <p:tav tm="100000">
                                          <p:val>
                                            <p:strVal val="#ppt_x"/>
                                          </p:val>
                                        </p:tav>
                                      </p:tavLst>
                                    </p:anim>
                                    <p:anim calcmode="lin" valueType="num">
                                      <p:cBhvr additive="base">
                                        <p:cTn id="8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fill="hold"/>
                                        <p:tgtEl>
                                          <p:spTgt spid="21"/>
                                        </p:tgtEl>
                                        <p:attrNameLst>
                                          <p:attrName>ppt_x</p:attrName>
                                        </p:attrNameLst>
                                      </p:cBhvr>
                                      <p:tavLst>
                                        <p:tav tm="0">
                                          <p:val>
                                            <p:strVal val="#ppt_x"/>
                                          </p:val>
                                        </p:tav>
                                        <p:tav tm="100000">
                                          <p:val>
                                            <p:strVal val="#ppt_x"/>
                                          </p:val>
                                        </p:tav>
                                      </p:tavLst>
                                    </p:anim>
                                    <p:anim calcmode="lin" valueType="num">
                                      <p:cBhvr additive="base">
                                        <p:cTn id="8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fill="hold"/>
                                        <p:tgtEl>
                                          <p:spTgt spid="26"/>
                                        </p:tgtEl>
                                        <p:attrNameLst>
                                          <p:attrName>ppt_x</p:attrName>
                                        </p:attrNameLst>
                                      </p:cBhvr>
                                      <p:tavLst>
                                        <p:tav tm="0">
                                          <p:val>
                                            <p:strVal val="#ppt_x"/>
                                          </p:val>
                                        </p:tav>
                                        <p:tav tm="100000">
                                          <p:val>
                                            <p:strVal val="#ppt_x"/>
                                          </p:val>
                                        </p:tav>
                                      </p:tavLst>
                                    </p:anim>
                                    <p:anim calcmode="lin" valueType="num">
                                      <p:cBhvr additive="base">
                                        <p:cTn id="9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ppt_x"/>
                                          </p:val>
                                        </p:tav>
                                        <p:tav tm="100000">
                                          <p:val>
                                            <p:strVal val="#ppt_x"/>
                                          </p:val>
                                        </p:tav>
                                      </p:tavLst>
                                    </p:anim>
                                    <p:anim calcmode="lin" valueType="num">
                                      <p:cBhvr additive="base">
                                        <p:cTn id="9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additive="base">
                                        <p:cTn id="103" dur="500" fill="hold"/>
                                        <p:tgtEl>
                                          <p:spTgt spid="25"/>
                                        </p:tgtEl>
                                        <p:attrNameLst>
                                          <p:attrName>ppt_x</p:attrName>
                                        </p:attrNameLst>
                                      </p:cBhvr>
                                      <p:tavLst>
                                        <p:tav tm="0">
                                          <p:val>
                                            <p:strVal val="#ppt_x"/>
                                          </p:val>
                                        </p:tav>
                                        <p:tav tm="100000">
                                          <p:val>
                                            <p:strVal val="#ppt_x"/>
                                          </p:val>
                                        </p:tav>
                                      </p:tavLst>
                                    </p:anim>
                                    <p:anim calcmode="lin" valueType="num">
                                      <p:cBhvr additive="base">
                                        <p:cTn id="10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3"/>
                                        </p:tgtEl>
                                        <p:attrNameLst>
                                          <p:attrName>style.visibility</p:attrName>
                                        </p:attrNameLst>
                                      </p:cBhvr>
                                      <p:to>
                                        <p:strVal val="visible"/>
                                      </p:to>
                                    </p:set>
                                    <p:anim calcmode="lin" valueType="num">
                                      <p:cBhvr additive="base">
                                        <p:cTn id="109" dur="500" fill="hold"/>
                                        <p:tgtEl>
                                          <p:spTgt spid="23"/>
                                        </p:tgtEl>
                                        <p:attrNameLst>
                                          <p:attrName>ppt_x</p:attrName>
                                        </p:attrNameLst>
                                      </p:cBhvr>
                                      <p:tavLst>
                                        <p:tav tm="0">
                                          <p:val>
                                            <p:strVal val="#ppt_x"/>
                                          </p:val>
                                        </p:tav>
                                        <p:tav tm="100000">
                                          <p:val>
                                            <p:strVal val="#ppt_x"/>
                                          </p:val>
                                        </p:tav>
                                      </p:tavLst>
                                    </p:anim>
                                    <p:anim calcmode="lin" valueType="num">
                                      <p:cBhvr additive="base">
                                        <p:cTn id="11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9" grpId="0" animBg="1"/>
      <p:bldP spid="22" grpId="0" animBg="1"/>
      <p:bldP spid="23" grpId="0" animBg="1"/>
      <p:bldP spid="18"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106680"/>
            <a:ext cx="11385596" cy="833718"/>
          </a:xfrm>
        </p:spPr>
        <p:txBody>
          <a:bodyPr>
            <a:normAutofit/>
          </a:bodyPr>
          <a:lstStyle/>
          <a:p>
            <a:r>
              <a:rPr lang="ja-JP" altLang="en-US" sz="2800" b="1" dirty="0" smtClean="0">
                <a:latin typeface="HG教科書体" panose="02020609000000000000" pitchFamily="17" charset="-128"/>
                <a:ea typeface="HG教科書体" panose="02020609000000000000" pitchFamily="17" charset="-128"/>
              </a:rPr>
              <a:t> </a:t>
            </a:r>
            <a:r>
              <a:rPr lang="ja-JP" altLang="en-US" sz="2000" b="1" dirty="0" smtClean="0">
                <a:latin typeface="NanumGothic" panose="020D0604000000000000" pitchFamily="34" charset="-127"/>
                <a:ea typeface="NanumGothic" panose="020D0604000000000000" pitchFamily="34" charset="-127"/>
              </a:rPr>
              <a:t>❷</a:t>
            </a:r>
            <a:r>
              <a:rPr lang="ja-JP" altLang="en-US" sz="2800" b="1" dirty="0" smtClean="0">
                <a:latin typeface="HG教科書体" panose="02020609000000000000" pitchFamily="17" charset="-128"/>
                <a:ea typeface="HG教科書体" panose="02020609000000000000" pitchFamily="17" charset="-128"/>
              </a:rPr>
              <a:t>「交通手段の利用</a:t>
            </a:r>
            <a:r>
              <a:rPr lang="ja-JP" altLang="en-US" sz="2800" b="1" dirty="0" smtClean="0">
                <a:latin typeface="HG教科書体" panose="02020609000000000000" pitchFamily="17" charset="-128"/>
                <a:ea typeface="HG教科書体" panose="02020609000000000000" pitchFamily="17" charset="-128"/>
              </a:rPr>
              <a:t>」に関する表現</a:t>
            </a:r>
            <a:endParaRPr lang="ko-KR" altLang="en-US" sz="2800" b="1" dirty="0">
              <a:latin typeface="HG教科書体" panose="02020609000000000000" pitchFamily="17" charset="-128"/>
            </a:endParaRPr>
          </a:p>
        </p:txBody>
      </p:sp>
      <p:sp>
        <p:nvSpPr>
          <p:cNvPr id="2" name="コンテンツ プレースホルダー 1"/>
          <p:cNvSpPr>
            <a:spLocks noGrp="1"/>
          </p:cNvSpPr>
          <p:nvPr>
            <p:ph idx="1"/>
          </p:nvPr>
        </p:nvSpPr>
        <p:spPr>
          <a:xfrm>
            <a:off x="-1" y="833720"/>
            <a:ext cx="11916229" cy="5916704"/>
          </a:xfrm>
        </p:spPr>
        <p:txBody>
          <a:bodyPr>
            <a:normAutofit/>
          </a:bodyPr>
          <a:lstStyle/>
          <a:p>
            <a:endParaRPr lang="en-US" altLang="ja-JP" sz="2000" dirty="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p:txBody>
      </p:sp>
      <p:sp>
        <p:nvSpPr>
          <p:cNvPr id="23" name="正方形/長方形 22"/>
          <p:cNvSpPr/>
          <p:nvPr/>
        </p:nvSpPr>
        <p:spPr>
          <a:xfrm>
            <a:off x="130301" y="3254188"/>
            <a:ext cx="1992769"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400" dirty="0" smtClean="0">
                <a:solidFill>
                  <a:schemeClr val="tx1"/>
                </a:solidFill>
                <a:latin typeface="BatangChe" panose="02030609000101010101" pitchFamily="49" charset="-127"/>
                <a:ea typeface="BatangChe" panose="02030609000101010101" pitchFamily="49" charset="-127"/>
              </a:rPr>
              <a:t>표</a:t>
            </a:r>
            <a:r>
              <a:rPr lang="en-US" altLang="ko-KR" sz="2400" dirty="0" smtClean="0">
                <a:solidFill>
                  <a:schemeClr val="tx1"/>
                </a:solidFill>
                <a:latin typeface="BatangChe" panose="02030609000101010101" pitchFamily="49" charset="-127"/>
                <a:ea typeface="BatangChe" panose="02030609000101010101" pitchFamily="49" charset="-127"/>
              </a:rPr>
              <a:t>(</a:t>
            </a:r>
            <a:r>
              <a:rPr lang="ko-KR" altLang="en-US" sz="2400" dirty="0" smtClean="0">
                <a:solidFill>
                  <a:schemeClr val="tx1"/>
                </a:solidFill>
                <a:latin typeface="BatangChe" panose="02030609000101010101" pitchFamily="49" charset="-127"/>
                <a:ea typeface="BatangChe" panose="02030609000101010101" pitchFamily="49" charset="-127"/>
              </a:rPr>
              <a:t>티켓</a:t>
            </a:r>
            <a:r>
              <a:rPr lang="en-US" altLang="ko-KR" sz="2400" dirty="0" smtClean="0">
                <a:solidFill>
                  <a:schemeClr val="tx1"/>
                </a:solidFill>
                <a:latin typeface="BatangChe" panose="02030609000101010101" pitchFamily="49" charset="-127"/>
                <a:ea typeface="BatangChe" panose="02030609000101010101" pitchFamily="49" charset="-127"/>
              </a:rPr>
              <a:t>)</a:t>
            </a:r>
            <a:endParaRPr lang="ko-KR" altLang="en-US" sz="2400" dirty="0">
              <a:solidFill>
                <a:schemeClr val="tx1"/>
              </a:solidFill>
              <a:latin typeface="BatangChe" panose="02030609000101010101" pitchFamily="49" charset="-127"/>
              <a:ea typeface="BatangChe" panose="02030609000101010101" pitchFamily="49" charset="-127"/>
            </a:endParaRPr>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301" y="1754660"/>
            <a:ext cx="2332987" cy="1493112"/>
          </a:xfrm>
          <a:prstGeom prst="rect">
            <a:avLst/>
          </a:prstGeom>
        </p:spPr>
      </p:pic>
      <p:pic>
        <p:nvPicPr>
          <p:cNvPr id="1026" name="Picture 2" descr="91264c18.jpg (300×3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8188" y="1566626"/>
            <a:ext cx="1462645" cy="1462645"/>
          </a:xfrm>
          <a:prstGeom prst="rect">
            <a:avLst/>
          </a:prstGeom>
          <a:noFill/>
          <a:extLst>
            <a:ext uri="{909E8E84-426E-40DD-AFC4-6F175D3DCCD1}">
              <a14:hiddenFill xmlns:a14="http://schemas.microsoft.com/office/drawing/2010/main">
                <a:solidFill>
                  <a:srgbClr val="FFFFFF"/>
                </a:solidFill>
              </a14:hiddenFill>
            </a:ext>
          </a:extLst>
        </p:spPr>
      </p:pic>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51318" y="1572481"/>
            <a:ext cx="1456790" cy="1456790"/>
          </a:xfrm>
          <a:prstGeom prst="rect">
            <a:avLst/>
          </a:prstGeom>
        </p:spPr>
      </p:pic>
      <p:pic>
        <p:nvPicPr>
          <p:cNvPr id="1040" name="Picture 16" descr="04marunouchi.png (800×41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47584" y="1972630"/>
            <a:ext cx="1367264" cy="714396"/>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5773" y="4304149"/>
            <a:ext cx="1774260" cy="1514945"/>
          </a:xfrm>
          <a:prstGeom prst="rect">
            <a:avLst/>
          </a:prstGeom>
        </p:spPr>
      </p:pic>
      <p:pic>
        <p:nvPicPr>
          <p:cNvPr id="9" name="図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90590" y="4223774"/>
            <a:ext cx="1955641" cy="1515427"/>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60816" y="4324571"/>
            <a:ext cx="2017829" cy="1313831"/>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81674" y="4223774"/>
            <a:ext cx="1803510" cy="1414628"/>
          </a:xfrm>
          <a:prstGeom prst="rect">
            <a:avLst/>
          </a:prstGeom>
        </p:spPr>
      </p:pic>
      <p:sp>
        <p:nvSpPr>
          <p:cNvPr id="15" name="正方形/長方形 14"/>
          <p:cNvSpPr/>
          <p:nvPr/>
        </p:nvSpPr>
        <p:spPr>
          <a:xfrm>
            <a:off x="3017664" y="3254188"/>
            <a:ext cx="2442518" cy="33687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400" dirty="0" smtClean="0">
                <a:solidFill>
                  <a:schemeClr val="tx1"/>
                </a:solidFill>
                <a:latin typeface="BatangChe" panose="02030609000101010101" pitchFamily="49" charset="-127"/>
                <a:ea typeface="BatangChe" panose="02030609000101010101" pitchFamily="49" charset="-127"/>
              </a:rPr>
              <a:t>(</a:t>
            </a:r>
            <a:r>
              <a:rPr lang="ko-KR" altLang="en-US" sz="2400" dirty="0" smtClean="0">
                <a:solidFill>
                  <a:schemeClr val="tx1"/>
                </a:solidFill>
                <a:latin typeface="BatangChe" panose="02030609000101010101" pitchFamily="49" charset="-127"/>
                <a:ea typeface="BatangChe" panose="02030609000101010101" pitchFamily="49" charset="-127"/>
              </a:rPr>
              <a:t>버스</a:t>
            </a:r>
            <a:r>
              <a:rPr lang="ko-KR" altLang="en-US" sz="2400" dirty="0" smtClean="0">
                <a:solidFill>
                  <a:srgbClr val="FF0000"/>
                </a:solidFill>
                <a:latin typeface="BatangChe" panose="02030609000101010101" pitchFamily="49" charset="-127"/>
                <a:ea typeface="BatangChe" panose="02030609000101010101" pitchFamily="49" charset="-127"/>
              </a:rPr>
              <a:t>를</a:t>
            </a:r>
            <a:r>
              <a:rPr lang="en-US" altLang="ko-KR" sz="2400" dirty="0" smtClean="0">
                <a:solidFill>
                  <a:schemeClr val="tx1"/>
                </a:solidFill>
                <a:latin typeface="BatangChe" panose="02030609000101010101" pitchFamily="49" charset="-127"/>
                <a:ea typeface="BatangChe" panose="02030609000101010101" pitchFamily="49" charset="-127"/>
              </a:rPr>
              <a:t>) </a:t>
            </a:r>
            <a:r>
              <a:rPr lang="ko-KR" altLang="en-US" sz="2400" dirty="0" smtClean="0">
                <a:solidFill>
                  <a:schemeClr val="tx1"/>
                </a:solidFill>
                <a:latin typeface="BatangChe" panose="02030609000101010101" pitchFamily="49" charset="-127"/>
                <a:ea typeface="BatangChe" panose="02030609000101010101" pitchFamily="49" charset="-127"/>
              </a:rPr>
              <a:t>타다</a:t>
            </a:r>
            <a:endParaRPr lang="ko-KR" altLang="en-US" sz="2400" dirty="0">
              <a:solidFill>
                <a:schemeClr val="tx1"/>
              </a:solidFill>
              <a:latin typeface="BatangChe" panose="02030609000101010101" pitchFamily="49" charset="-127"/>
              <a:ea typeface="BatangChe" panose="02030609000101010101" pitchFamily="49" charset="-127"/>
            </a:endParaRPr>
          </a:p>
        </p:txBody>
      </p:sp>
      <p:sp>
        <p:nvSpPr>
          <p:cNvPr id="16" name="正方形/長方形 15"/>
          <p:cNvSpPr/>
          <p:nvPr/>
        </p:nvSpPr>
        <p:spPr>
          <a:xfrm>
            <a:off x="5460183" y="3247772"/>
            <a:ext cx="3002934" cy="34328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400" dirty="0" smtClean="0">
                <a:solidFill>
                  <a:schemeClr val="tx1"/>
                </a:solidFill>
                <a:latin typeface="BatangChe" panose="02030609000101010101" pitchFamily="49" charset="-127"/>
                <a:ea typeface="BatangChe" panose="02030609000101010101" pitchFamily="49" charset="-127"/>
              </a:rPr>
              <a:t>(</a:t>
            </a:r>
            <a:r>
              <a:rPr lang="ko-KR" altLang="en-US" sz="2400" dirty="0" smtClean="0">
                <a:solidFill>
                  <a:schemeClr val="tx1"/>
                </a:solidFill>
                <a:latin typeface="BatangChe" panose="02030609000101010101" pitchFamily="49" charset="-127"/>
                <a:ea typeface="BatangChe" panose="02030609000101010101" pitchFamily="49" charset="-127"/>
              </a:rPr>
              <a:t>택시</a:t>
            </a:r>
            <a:r>
              <a:rPr lang="ko-KR" altLang="en-US" sz="2400" dirty="0" smtClean="0">
                <a:solidFill>
                  <a:srgbClr val="FF0000"/>
                </a:solidFill>
                <a:latin typeface="BatangChe" panose="02030609000101010101" pitchFamily="49" charset="-127"/>
                <a:ea typeface="BatangChe" panose="02030609000101010101" pitchFamily="49" charset="-127"/>
              </a:rPr>
              <a:t>에서</a:t>
            </a:r>
            <a:r>
              <a:rPr lang="en-US" altLang="ko-KR" sz="2400" dirty="0" smtClean="0">
                <a:solidFill>
                  <a:schemeClr val="tx1"/>
                </a:solidFill>
                <a:latin typeface="BatangChe" panose="02030609000101010101" pitchFamily="49" charset="-127"/>
                <a:ea typeface="BatangChe" panose="02030609000101010101" pitchFamily="49" charset="-127"/>
              </a:rPr>
              <a:t>) </a:t>
            </a:r>
            <a:r>
              <a:rPr lang="ko-KR" altLang="en-US" sz="2400" dirty="0" smtClean="0">
                <a:solidFill>
                  <a:schemeClr val="tx1"/>
                </a:solidFill>
                <a:latin typeface="BatangChe" panose="02030609000101010101" pitchFamily="49" charset="-127"/>
                <a:ea typeface="BatangChe" panose="02030609000101010101" pitchFamily="49" charset="-127"/>
              </a:rPr>
              <a:t>내리다</a:t>
            </a:r>
            <a:endParaRPr lang="ko-KR" altLang="en-US" sz="2400" dirty="0">
              <a:solidFill>
                <a:schemeClr val="tx1"/>
              </a:solidFill>
              <a:latin typeface="BatangChe" panose="02030609000101010101" pitchFamily="49" charset="-127"/>
              <a:ea typeface="BatangChe" panose="02030609000101010101" pitchFamily="49" charset="-127"/>
            </a:endParaRPr>
          </a:p>
        </p:txBody>
      </p:sp>
      <p:sp>
        <p:nvSpPr>
          <p:cNvPr id="5" name="右矢印 4"/>
          <p:cNvSpPr/>
          <p:nvPr/>
        </p:nvSpPr>
        <p:spPr>
          <a:xfrm>
            <a:off x="9316995" y="2224216"/>
            <a:ext cx="263610" cy="313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8463118" y="3212549"/>
            <a:ext cx="3337112" cy="29589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400" dirty="0" smtClean="0">
                <a:solidFill>
                  <a:schemeClr val="tx1"/>
                </a:solidFill>
                <a:latin typeface="BatangChe" panose="02030609000101010101" pitchFamily="49" charset="-127"/>
                <a:ea typeface="BatangChe" panose="02030609000101010101" pitchFamily="49" charset="-127"/>
              </a:rPr>
              <a:t>(</a:t>
            </a:r>
            <a:r>
              <a:rPr lang="ko-KR" altLang="en-US" sz="2400" dirty="0" smtClean="0">
                <a:solidFill>
                  <a:schemeClr val="tx1"/>
                </a:solidFill>
                <a:latin typeface="BatangChe" panose="02030609000101010101" pitchFamily="49" charset="-127"/>
                <a:ea typeface="BatangChe" panose="02030609000101010101" pitchFamily="49" charset="-127"/>
              </a:rPr>
              <a:t>지하철</a:t>
            </a:r>
            <a:r>
              <a:rPr lang="ko-KR" altLang="en-US" sz="2400" dirty="0" smtClean="0">
                <a:solidFill>
                  <a:srgbClr val="FF0000"/>
                </a:solidFill>
                <a:latin typeface="BatangChe" panose="02030609000101010101" pitchFamily="49" charset="-127"/>
                <a:ea typeface="BatangChe" panose="02030609000101010101" pitchFamily="49" charset="-127"/>
              </a:rPr>
              <a:t>로</a:t>
            </a:r>
            <a:r>
              <a:rPr lang="en-US" altLang="ko-KR" sz="2400" dirty="0" smtClean="0">
                <a:solidFill>
                  <a:schemeClr val="tx1"/>
                </a:solidFill>
                <a:latin typeface="BatangChe" panose="02030609000101010101" pitchFamily="49" charset="-127"/>
                <a:ea typeface="BatangChe" panose="02030609000101010101" pitchFamily="49" charset="-127"/>
              </a:rPr>
              <a:t>) </a:t>
            </a:r>
            <a:r>
              <a:rPr lang="ko-KR" altLang="en-US" sz="2400" dirty="0" smtClean="0">
                <a:solidFill>
                  <a:srgbClr val="FF0000"/>
                </a:solidFill>
                <a:latin typeface="BatangChe" panose="02030609000101010101" pitchFamily="49" charset="-127"/>
                <a:ea typeface="BatangChe" panose="02030609000101010101" pitchFamily="49" charset="-127"/>
              </a:rPr>
              <a:t>갈아타다</a:t>
            </a:r>
            <a:endParaRPr lang="ko-KR" altLang="en-US" sz="2400" dirty="0">
              <a:solidFill>
                <a:srgbClr val="FF0000"/>
              </a:solidFill>
              <a:latin typeface="BatangChe" panose="02030609000101010101" pitchFamily="49" charset="-127"/>
              <a:ea typeface="BatangChe" panose="02030609000101010101" pitchFamily="49" charset="-127"/>
            </a:endParaRPr>
          </a:p>
        </p:txBody>
      </p:sp>
      <p:sp>
        <p:nvSpPr>
          <p:cNvPr id="18" name="正方形/長方形 17"/>
          <p:cNvSpPr/>
          <p:nvPr/>
        </p:nvSpPr>
        <p:spPr>
          <a:xfrm>
            <a:off x="60280" y="6036281"/>
            <a:ext cx="2403008" cy="32916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400" dirty="0" smtClean="0">
                <a:solidFill>
                  <a:schemeClr val="tx1"/>
                </a:solidFill>
                <a:latin typeface="BatangChe" panose="02030609000101010101" pitchFamily="49" charset="-127"/>
                <a:ea typeface="BatangChe" panose="02030609000101010101" pitchFamily="49" charset="-127"/>
              </a:rPr>
              <a:t>(</a:t>
            </a:r>
            <a:r>
              <a:rPr lang="ko-KR" altLang="en-US" sz="2400" dirty="0" smtClean="0">
                <a:solidFill>
                  <a:schemeClr val="tx1"/>
                </a:solidFill>
                <a:latin typeface="BatangChe" panose="02030609000101010101" pitchFamily="49" charset="-127"/>
                <a:ea typeface="BatangChe" panose="02030609000101010101" pitchFamily="49" charset="-127"/>
              </a:rPr>
              <a:t>역</a:t>
            </a:r>
            <a:r>
              <a:rPr lang="ko-KR" altLang="en-US" sz="2400" dirty="0" smtClean="0">
                <a:solidFill>
                  <a:srgbClr val="FF0000"/>
                </a:solidFill>
                <a:latin typeface="BatangChe" panose="02030609000101010101" pitchFamily="49" charset="-127"/>
                <a:ea typeface="BatangChe" panose="02030609000101010101" pitchFamily="49" charset="-127"/>
              </a:rPr>
              <a:t>에서</a:t>
            </a:r>
            <a:r>
              <a:rPr lang="en-US" altLang="ko-KR" sz="2400" dirty="0" smtClean="0">
                <a:solidFill>
                  <a:schemeClr val="tx1"/>
                </a:solidFill>
                <a:latin typeface="BatangChe" panose="02030609000101010101" pitchFamily="49" charset="-127"/>
                <a:ea typeface="BatangChe" panose="02030609000101010101" pitchFamily="49" charset="-127"/>
              </a:rPr>
              <a:t>) </a:t>
            </a:r>
            <a:r>
              <a:rPr lang="ko-KR" altLang="en-US" sz="2400" dirty="0" smtClean="0">
                <a:solidFill>
                  <a:schemeClr val="tx1"/>
                </a:solidFill>
                <a:latin typeface="BatangChe" panose="02030609000101010101" pitchFamily="49" charset="-127"/>
                <a:ea typeface="BatangChe" panose="02030609000101010101" pitchFamily="49" charset="-127"/>
              </a:rPr>
              <a:t>멀다</a:t>
            </a:r>
            <a:endParaRPr lang="ko-KR" altLang="en-US" sz="2400" dirty="0">
              <a:solidFill>
                <a:schemeClr val="tx1"/>
              </a:solidFill>
              <a:latin typeface="BatangChe" panose="02030609000101010101" pitchFamily="49" charset="-127"/>
              <a:ea typeface="BatangChe" panose="02030609000101010101" pitchFamily="49" charset="-127"/>
            </a:endParaRPr>
          </a:p>
        </p:txBody>
      </p:sp>
      <p:sp>
        <p:nvSpPr>
          <p:cNvPr id="19" name="正方形/長方形 18"/>
          <p:cNvSpPr/>
          <p:nvPr/>
        </p:nvSpPr>
        <p:spPr>
          <a:xfrm>
            <a:off x="2730091" y="6036280"/>
            <a:ext cx="2813222" cy="3375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400" dirty="0" smtClean="0">
                <a:solidFill>
                  <a:schemeClr val="tx1"/>
                </a:solidFill>
                <a:latin typeface="BatangChe" panose="02030609000101010101" pitchFamily="49" charset="-127"/>
                <a:ea typeface="BatangChe" panose="02030609000101010101" pitchFamily="49" charset="-127"/>
              </a:rPr>
              <a:t>(</a:t>
            </a:r>
            <a:r>
              <a:rPr lang="ko-KR" altLang="en-US" sz="2400" dirty="0">
                <a:solidFill>
                  <a:schemeClr val="tx1"/>
                </a:solidFill>
                <a:latin typeface="BatangChe" panose="02030609000101010101" pitchFamily="49" charset="-127"/>
                <a:ea typeface="BatangChe" panose="02030609000101010101" pitchFamily="49" charset="-127"/>
              </a:rPr>
              <a:t>집</a:t>
            </a:r>
            <a:r>
              <a:rPr lang="ko-KR" altLang="en-US" sz="2400" dirty="0" smtClean="0">
                <a:solidFill>
                  <a:srgbClr val="FF0000"/>
                </a:solidFill>
                <a:latin typeface="BatangChe" panose="02030609000101010101" pitchFamily="49" charset="-127"/>
                <a:ea typeface="BatangChe" panose="02030609000101010101" pitchFamily="49" charset="-127"/>
              </a:rPr>
              <a:t>에서</a:t>
            </a:r>
            <a:r>
              <a:rPr lang="en-US" altLang="ko-KR" sz="2400" dirty="0" smtClean="0">
                <a:solidFill>
                  <a:schemeClr val="tx1"/>
                </a:solidFill>
                <a:latin typeface="BatangChe" panose="02030609000101010101" pitchFamily="49" charset="-127"/>
                <a:ea typeface="BatangChe" panose="02030609000101010101" pitchFamily="49" charset="-127"/>
              </a:rPr>
              <a:t>) </a:t>
            </a:r>
            <a:r>
              <a:rPr lang="ko-KR" altLang="en-US" sz="2400" dirty="0" smtClean="0">
                <a:solidFill>
                  <a:schemeClr val="tx1"/>
                </a:solidFill>
                <a:latin typeface="BatangChe" panose="02030609000101010101" pitchFamily="49" charset="-127"/>
                <a:ea typeface="BatangChe" panose="02030609000101010101" pitchFamily="49" charset="-127"/>
              </a:rPr>
              <a:t>가깝다</a:t>
            </a:r>
            <a:endParaRPr lang="ko-KR" altLang="en-US" sz="2400" dirty="0">
              <a:solidFill>
                <a:schemeClr val="tx1"/>
              </a:solidFill>
              <a:latin typeface="BatangChe" panose="02030609000101010101" pitchFamily="49" charset="-127"/>
              <a:ea typeface="BatangChe" panose="02030609000101010101" pitchFamily="49" charset="-127"/>
            </a:endParaRPr>
          </a:p>
        </p:txBody>
      </p:sp>
      <p:sp>
        <p:nvSpPr>
          <p:cNvPr id="20" name="正方形/長方形 19"/>
          <p:cNvSpPr/>
          <p:nvPr/>
        </p:nvSpPr>
        <p:spPr>
          <a:xfrm>
            <a:off x="5551550" y="6027933"/>
            <a:ext cx="3069935" cy="34585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400" dirty="0" smtClean="0">
                <a:solidFill>
                  <a:schemeClr val="tx1"/>
                </a:solidFill>
                <a:latin typeface="BatangChe" panose="02030609000101010101" pitchFamily="49" charset="-127"/>
                <a:ea typeface="BatangChe" panose="02030609000101010101" pitchFamily="49" charset="-127"/>
              </a:rPr>
              <a:t>편리하다</a:t>
            </a:r>
            <a:r>
              <a:rPr lang="en-US" altLang="ko-KR" dirty="0" smtClean="0">
                <a:solidFill>
                  <a:schemeClr val="tx1"/>
                </a:solidFill>
                <a:latin typeface="+mn-ea"/>
              </a:rPr>
              <a:t>[</a:t>
            </a:r>
            <a:r>
              <a:rPr lang="ko-KR" altLang="en-US" dirty="0" smtClean="0">
                <a:solidFill>
                  <a:schemeClr val="tx1"/>
                </a:solidFill>
                <a:latin typeface="+mn-ea"/>
              </a:rPr>
              <a:t>펼리하다</a:t>
            </a:r>
            <a:r>
              <a:rPr lang="en-US" altLang="ko-KR" dirty="0" smtClean="0">
                <a:solidFill>
                  <a:schemeClr val="tx1"/>
                </a:solidFill>
                <a:latin typeface="+mn-ea"/>
              </a:rPr>
              <a:t>]</a:t>
            </a:r>
            <a:endParaRPr lang="ko-KR" altLang="en-US" dirty="0">
              <a:solidFill>
                <a:schemeClr val="tx1"/>
              </a:solidFill>
              <a:latin typeface="+mn-ea"/>
            </a:endParaRPr>
          </a:p>
        </p:txBody>
      </p:sp>
      <p:sp>
        <p:nvSpPr>
          <p:cNvPr id="21" name="正方形/長方形 20"/>
          <p:cNvSpPr/>
          <p:nvPr/>
        </p:nvSpPr>
        <p:spPr>
          <a:xfrm>
            <a:off x="8924604" y="6025658"/>
            <a:ext cx="2991623" cy="3397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400" dirty="0" smtClean="0">
                <a:solidFill>
                  <a:schemeClr val="tx1"/>
                </a:solidFill>
                <a:latin typeface="BatangChe" panose="02030609000101010101" pitchFamily="49" charset="-127"/>
                <a:ea typeface="BatangChe" panose="02030609000101010101" pitchFamily="49" charset="-127"/>
              </a:rPr>
              <a:t>불편하다</a:t>
            </a:r>
            <a:r>
              <a:rPr lang="en-US" altLang="ko-KR" dirty="0" smtClean="0">
                <a:solidFill>
                  <a:schemeClr val="tx1"/>
                </a:solidFill>
                <a:latin typeface="+mn-ea"/>
              </a:rPr>
              <a:t>[</a:t>
            </a:r>
            <a:r>
              <a:rPr lang="ko-KR" altLang="en-US" dirty="0" smtClean="0">
                <a:solidFill>
                  <a:schemeClr val="tx1"/>
                </a:solidFill>
                <a:latin typeface="+mn-ea"/>
              </a:rPr>
              <a:t>불펴나다</a:t>
            </a:r>
            <a:r>
              <a:rPr lang="en-US" altLang="ko-KR" dirty="0">
                <a:solidFill>
                  <a:schemeClr val="tx1"/>
                </a:solidFill>
                <a:latin typeface="+mn-ea"/>
              </a:rPr>
              <a:t>]</a:t>
            </a:r>
            <a:endParaRPr lang="ko-KR" altLang="en-US" dirty="0">
              <a:solidFill>
                <a:schemeClr val="tx1"/>
              </a:solidFill>
              <a:latin typeface="+mn-ea"/>
            </a:endParaRPr>
          </a:p>
        </p:txBody>
      </p:sp>
      <p:pic>
        <p:nvPicPr>
          <p:cNvPr id="22" name="Picture 2" descr="http://postfiles1.naver.net/20160226_160/gkfngkfn414_1456477926316H1qdB_JPEG/%B2%BF%B8%B6%B9%F6%BD%BA_%C5%B8%BF%E4_%C4%B3%B8%AF%C5%CD_%B1%D7%B8%AE%B1%E2_%BC%D5%B1%D7%B8%B2_%C0%CF%B7%AF%BD%BA%C6%AE_%B0%AD%C1%C212.jpg?type=w3"/>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6727" t="6165" r="11818" b="8502"/>
          <a:stretch/>
        </p:blipFill>
        <p:spPr bwMode="auto">
          <a:xfrm>
            <a:off x="8520091" y="2051519"/>
            <a:ext cx="697081" cy="730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87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additive="base">
                                        <p:cTn id="19" dur="500" fill="hold"/>
                                        <p:tgtEl>
                                          <p:spTgt spid="1026"/>
                                        </p:tgtEl>
                                        <p:attrNameLst>
                                          <p:attrName>ppt_x</p:attrName>
                                        </p:attrNameLst>
                                      </p:cBhvr>
                                      <p:tavLst>
                                        <p:tav tm="0">
                                          <p:val>
                                            <p:strVal val="#ppt_x"/>
                                          </p:val>
                                        </p:tav>
                                        <p:tav tm="100000">
                                          <p:val>
                                            <p:strVal val="#ppt_x"/>
                                          </p:val>
                                        </p:tav>
                                      </p:tavLst>
                                    </p:anim>
                                    <p:anim calcmode="lin" valueType="num">
                                      <p:cBhvr additive="base">
                                        <p:cTn id="20"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040"/>
                                        </p:tgtEl>
                                        <p:attrNameLst>
                                          <p:attrName>style.visibility</p:attrName>
                                        </p:attrNameLst>
                                      </p:cBhvr>
                                      <p:to>
                                        <p:strVal val="visible"/>
                                      </p:to>
                                    </p:set>
                                    <p:anim calcmode="lin" valueType="num">
                                      <p:cBhvr additive="base">
                                        <p:cTn id="43" dur="500" fill="hold"/>
                                        <p:tgtEl>
                                          <p:spTgt spid="1040"/>
                                        </p:tgtEl>
                                        <p:attrNameLst>
                                          <p:attrName>ppt_x</p:attrName>
                                        </p:attrNameLst>
                                      </p:cBhvr>
                                      <p:tavLst>
                                        <p:tav tm="0">
                                          <p:val>
                                            <p:strVal val="#ppt_x"/>
                                          </p:val>
                                        </p:tav>
                                        <p:tav tm="100000">
                                          <p:val>
                                            <p:strVal val="#ppt_x"/>
                                          </p:val>
                                        </p:tav>
                                      </p:tavLst>
                                    </p:anim>
                                    <p:anim calcmode="lin" valueType="num">
                                      <p:cBhvr additive="base">
                                        <p:cTn id="44" dur="500" fill="hold"/>
                                        <p:tgtEl>
                                          <p:spTgt spid="104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ppt_x"/>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ppt_x"/>
                                          </p:val>
                                        </p:tav>
                                        <p:tav tm="100000">
                                          <p:val>
                                            <p:strVal val="#ppt_x"/>
                                          </p:val>
                                        </p:tav>
                                      </p:tavLst>
                                    </p:anim>
                                    <p:anim calcmode="lin" valueType="num">
                                      <p:cBhvr additive="base">
                                        <p:cTn id="7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500" fill="hold"/>
                                        <p:tgtEl>
                                          <p:spTgt spid="9"/>
                                        </p:tgtEl>
                                        <p:attrNameLst>
                                          <p:attrName>ppt_x</p:attrName>
                                        </p:attrNameLst>
                                      </p:cBhvr>
                                      <p:tavLst>
                                        <p:tav tm="0">
                                          <p:val>
                                            <p:strVal val="#ppt_x"/>
                                          </p:val>
                                        </p:tav>
                                        <p:tav tm="100000">
                                          <p:val>
                                            <p:strVal val="#ppt_x"/>
                                          </p:val>
                                        </p:tav>
                                      </p:tavLst>
                                    </p:anim>
                                    <p:anim calcmode="lin" valueType="num">
                                      <p:cBhvr additive="base">
                                        <p:cTn id="8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additive="base">
                                        <p:cTn id="85" dur="500" fill="hold"/>
                                        <p:tgtEl>
                                          <p:spTgt spid="14"/>
                                        </p:tgtEl>
                                        <p:attrNameLst>
                                          <p:attrName>ppt_x</p:attrName>
                                        </p:attrNameLst>
                                      </p:cBhvr>
                                      <p:tavLst>
                                        <p:tav tm="0">
                                          <p:val>
                                            <p:strVal val="#ppt_x"/>
                                          </p:val>
                                        </p:tav>
                                        <p:tav tm="100000">
                                          <p:val>
                                            <p:strVal val="#ppt_x"/>
                                          </p:val>
                                        </p:tav>
                                      </p:tavLst>
                                    </p:anim>
                                    <p:anim calcmode="lin" valueType="num">
                                      <p:cBhvr additive="base">
                                        <p:cTn id="8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13"/>
                                        </p:tgtEl>
                                        <p:attrNameLst>
                                          <p:attrName>style.visibility</p:attrName>
                                        </p:attrNameLst>
                                      </p:cBhvr>
                                      <p:to>
                                        <p:strVal val="visible"/>
                                      </p:to>
                                    </p:set>
                                    <p:anim calcmode="lin" valueType="num">
                                      <p:cBhvr additive="base">
                                        <p:cTn id="91" dur="500" fill="hold"/>
                                        <p:tgtEl>
                                          <p:spTgt spid="13"/>
                                        </p:tgtEl>
                                        <p:attrNameLst>
                                          <p:attrName>ppt_x</p:attrName>
                                        </p:attrNameLst>
                                      </p:cBhvr>
                                      <p:tavLst>
                                        <p:tav tm="0">
                                          <p:val>
                                            <p:strVal val="#ppt_x"/>
                                          </p:val>
                                        </p:tav>
                                        <p:tav tm="100000">
                                          <p:val>
                                            <p:strVal val="#ppt_x"/>
                                          </p:val>
                                        </p:tav>
                                      </p:tavLst>
                                    </p:anim>
                                    <p:anim calcmode="lin" valueType="num">
                                      <p:cBhvr additive="base">
                                        <p:cTn id="9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additive="base">
                                        <p:cTn id="97" dur="500" fill="hold"/>
                                        <p:tgtEl>
                                          <p:spTgt spid="18"/>
                                        </p:tgtEl>
                                        <p:attrNameLst>
                                          <p:attrName>ppt_x</p:attrName>
                                        </p:attrNameLst>
                                      </p:cBhvr>
                                      <p:tavLst>
                                        <p:tav tm="0">
                                          <p:val>
                                            <p:strVal val="#ppt_x"/>
                                          </p:val>
                                        </p:tav>
                                        <p:tav tm="100000">
                                          <p:val>
                                            <p:strVal val="#ppt_x"/>
                                          </p:val>
                                        </p:tav>
                                      </p:tavLst>
                                    </p:anim>
                                    <p:anim calcmode="lin" valueType="num">
                                      <p:cBhvr additive="base">
                                        <p:cTn id="9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9"/>
                                        </p:tgtEl>
                                        <p:attrNameLst>
                                          <p:attrName>style.visibility</p:attrName>
                                        </p:attrNameLst>
                                      </p:cBhvr>
                                      <p:to>
                                        <p:strVal val="visible"/>
                                      </p:to>
                                    </p:set>
                                    <p:anim calcmode="lin" valueType="num">
                                      <p:cBhvr additive="base">
                                        <p:cTn id="103" dur="500" fill="hold"/>
                                        <p:tgtEl>
                                          <p:spTgt spid="19"/>
                                        </p:tgtEl>
                                        <p:attrNameLst>
                                          <p:attrName>ppt_x</p:attrName>
                                        </p:attrNameLst>
                                      </p:cBhvr>
                                      <p:tavLst>
                                        <p:tav tm="0">
                                          <p:val>
                                            <p:strVal val="#ppt_x"/>
                                          </p:val>
                                        </p:tav>
                                        <p:tav tm="100000">
                                          <p:val>
                                            <p:strVal val="#ppt_x"/>
                                          </p:val>
                                        </p:tav>
                                      </p:tavLst>
                                    </p:anim>
                                    <p:anim calcmode="lin" valueType="num">
                                      <p:cBhvr additive="base">
                                        <p:cTn id="10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0"/>
                                        </p:tgtEl>
                                        <p:attrNameLst>
                                          <p:attrName>style.visibility</p:attrName>
                                        </p:attrNameLst>
                                      </p:cBhvr>
                                      <p:to>
                                        <p:strVal val="visible"/>
                                      </p:to>
                                    </p:set>
                                    <p:anim calcmode="lin" valueType="num">
                                      <p:cBhvr additive="base">
                                        <p:cTn id="109" dur="500" fill="hold"/>
                                        <p:tgtEl>
                                          <p:spTgt spid="20"/>
                                        </p:tgtEl>
                                        <p:attrNameLst>
                                          <p:attrName>ppt_x</p:attrName>
                                        </p:attrNameLst>
                                      </p:cBhvr>
                                      <p:tavLst>
                                        <p:tav tm="0">
                                          <p:val>
                                            <p:strVal val="#ppt_x"/>
                                          </p:val>
                                        </p:tav>
                                        <p:tav tm="100000">
                                          <p:val>
                                            <p:strVal val="#ppt_x"/>
                                          </p:val>
                                        </p:tav>
                                      </p:tavLst>
                                    </p:anim>
                                    <p:anim calcmode="lin" valueType="num">
                                      <p:cBhvr additive="base">
                                        <p:cTn id="11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21"/>
                                        </p:tgtEl>
                                        <p:attrNameLst>
                                          <p:attrName>style.visibility</p:attrName>
                                        </p:attrNameLst>
                                      </p:cBhvr>
                                      <p:to>
                                        <p:strVal val="visible"/>
                                      </p:to>
                                    </p:set>
                                    <p:anim calcmode="lin" valueType="num">
                                      <p:cBhvr additive="base">
                                        <p:cTn id="115" dur="500" fill="hold"/>
                                        <p:tgtEl>
                                          <p:spTgt spid="21"/>
                                        </p:tgtEl>
                                        <p:attrNameLst>
                                          <p:attrName>ppt_x</p:attrName>
                                        </p:attrNameLst>
                                      </p:cBhvr>
                                      <p:tavLst>
                                        <p:tav tm="0">
                                          <p:val>
                                            <p:strVal val="#ppt_x"/>
                                          </p:val>
                                        </p:tav>
                                        <p:tav tm="100000">
                                          <p:val>
                                            <p:strVal val="#ppt_x"/>
                                          </p:val>
                                        </p:tav>
                                      </p:tavLst>
                                    </p:anim>
                                    <p:anim calcmode="lin" valueType="num">
                                      <p:cBhvr additive="base">
                                        <p:cTn id="11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3" grpId="0" animBg="1"/>
      <p:bldP spid="15" grpId="0" animBg="1"/>
      <p:bldP spid="16" grpId="0" animBg="1"/>
      <p:bldP spid="5" grpId="0" animBg="1"/>
      <p:bldP spid="17" grpId="0" animBg="1"/>
      <p:bldP spid="18" grpId="0" animBg="1"/>
      <p:bldP spid="19"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21024" y="30403"/>
            <a:ext cx="11264572" cy="833718"/>
          </a:xfrm>
        </p:spPr>
        <p:txBody>
          <a:bodyPr>
            <a:normAutofit/>
          </a:bodyPr>
          <a:lstStyle/>
          <a:p>
            <a:r>
              <a:rPr lang="ja-JP" altLang="en-US" sz="2800" dirty="0" smtClean="0">
                <a:latin typeface="Meiryo UI" panose="020B0604030504040204" pitchFamily="34" charset="-128"/>
              </a:rPr>
              <a:t>　</a:t>
            </a:r>
            <a:r>
              <a:rPr lang="ja-JP" altLang="en-US" sz="2000" dirty="0" smtClean="0">
                <a:latin typeface="NanumGothic" panose="020D0604000000000000" pitchFamily="34" charset="-127"/>
                <a:ea typeface="NanumGothic" panose="020D0604000000000000" pitchFamily="34" charset="-127"/>
              </a:rPr>
              <a:t>❸</a:t>
            </a:r>
            <a:r>
              <a:rPr lang="ko-KR" altLang="en-US" sz="2000" dirty="0" smtClean="0">
                <a:latin typeface="NanumGothic" panose="020D0604000000000000" pitchFamily="34" charset="-127"/>
                <a:ea typeface="NanumGothic" panose="020D0604000000000000" pitchFamily="34" charset="-127"/>
              </a:rPr>
              <a:t> </a:t>
            </a:r>
            <a:r>
              <a:rPr lang="ja-JP" altLang="en-US" sz="2800" dirty="0" smtClean="0">
                <a:latin typeface="UD デジタル 教科書体 NK-R" panose="02020400000000000000" pitchFamily="18" charset="-128"/>
                <a:ea typeface="UD デジタル 教科書体 NK-R" panose="02020400000000000000" pitchFamily="18" charset="-128"/>
              </a:rPr>
              <a:t>「</a:t>
            </a:r>
            <a:r>
              <a:rPr lang="ja-JP" altLang="en-US" sz="2800" dirty="0" smtClean="0">
                <a:latin typeface="UD デジタル 教科書体 NK-R" panose="02020400000000000000" pitchFamily="18" charset="-128"/>
                <a:ea typeface="UD デジタル 教科書体 NK-R" panose="02020400000000000000" pitchFamily="18" charset="-128"/>
              </a:rPr>
              <a:t>乗り場</a:t>
            </a:r>
            <a:r>
              <a:rPr lang="ko-KR" altLang="en-US" sz="2400" dirty="0" smtClean="0">
                <a:solidFill>
                  <a:srgbClr val="FF0000"/>
                </a:solidFill>
                <a:latin typeface="NanumGothic" panose="020D0604000000000000" pitchFamily="34" charset="-127"/>
                <a:ea typeface="NanumGothic" panose="020D0604000000000000" pitchFamily="34" charset="-127"/>
              </a:rPr>
              <a:t>타는 곳</a:t>
            </a:r>
            <a:r>
              <a:rPr lang="ja-JP" altLang="en-US" sz="2800" dirty="0" smtClean="0">
                <a:latin typeface="UD デジタル 教科書体 NK-R" panose="02020400000000000000" pitchFamily="18" charset="-128"/>
                <a:ea typeface="UD デジタル 教科書体 NK-R" panose="02020400000000000000" pitchFamily="18" charset="-128"/>
              </a:rPr>
              <a:t>」関連表現</a:t>
            </a:r>
            <a:endParaRPr lang="ko-KR" altLang="en-US" sz="2800" dirty="0">
              <a:latin typeface="UD デジタル 教科書体 NK-R" panose="02020400000000000000" pitchFamily="18" charset="-128"/>
            </a:endParaRPr>
          </a:p>
        </p:txBody>
      </p:sp>
      <p:sp>
        <p:nvSpPr>
          <p:cNvPr id="2" name="コンテンツ プレースホルダー 1"/>
          <p:cNvSpPr>
            <a:spLocks noGrp="1"/>
          </p:cNvSpPr>
          <p:nvPr>
            <p:ph idx="1"/>
          </p:nvPr>
        </p:nvSpPr>
        <p:spPr>
          <a:xfrm>
            <a:off x="838200" y="833720"/>
            <a:ext cx="10515600" cy="5916704"/>
          </a:xfrm>
        </p:spPr>
        <p:txBody>
          <a:bodyPr>
            <a:normAutofit/>
          </a:bodyPr>
          <a:lstStyle/>
          <a:p>
            <a:endParaRPr lang="en-US" altLang="ja-JP" sz="2000" dirty="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p:txBody>
      </p:sp>
      <p:sp>
        <p:nvSpPr>
          <p:cNvPr id="6" name="正方形/長方形 5"/>
          <p:cNvSpPr/>
          <p:nvPr/>
        </p:nvSpPr>
        <p:spPr>
          <a:xfrm>
            <a:off x="121024" y="4060739"/>
            <a:ext cx="3566370"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3200" b="1" dirty="0" smtClean="0">
                <a:solidFill>
                  <a:schemeClr val="tx1">
                    <a:lumMod val="50000"/>
                    <a:lumOff val="50000"/>
                  </a:schemeClr>
                </a:solidFill>
                <a:latin typeface="BatangChe" panose="02030609000101010101" pitchFamily="49" charset="-127"/>
                <a:ea typeface="BatangChe" panose="02030609000101010101" pitchFamily="49" charset="-127"/>
              </a:rPr>
              <a:t>(</a:t>
            </a:r>
            <a:r>
              <a:rPr lang="ko-KR" altLang="en-US" sz="3200" b="1" dirty="0" smtClean="0">
                <a:solidFill>
                  <a:schemeClr val="tx1">
                    <a:lumMod val="50000"/>
                    <a:lumOff val="50000"/>
                  </a:schemeClr>
                </a:solidFill>
                <a:latin typeface="BatangChe" panose="02030609000101010101" pitchFamily="49" charset="-127"/>
                <a:ea typeface="BatangChe" panose="02030609000101010101" pitchFamily="49" charset="-127"/>
              </a:rPr>
              <a:t>기차</a:t>
            </a:r>
            <a:r>
              <a:rPr lang="en-US" altLang="ko-KR" sz="3200" b="1" dirty="0" smtClean="0">
                <a:solidFill>
                  <a:schemeClr val="tx1">
                    <a:lumMod val="50000"/>
                    <a:lumOff val="50000"/>
                  </a:schemeClr>
                </a:solidFill>
                <a:latin typeface="BatangChe" panose="02030609000101010101" pitchFamily="49" charset="-127"/>
                <a:ea typeface="BatangChe" panose="02030609000101010101" pitchFamily="49" charset="-127"/>
              </a:rPr>
              <a:t>/</a:t>
            </a:r>
            <a:r>
              <a:rPr lang="ko-KR" altLang="en-US" sz="3200" b="1" dirty="0" smtClean="0">
                <a:solidFill>
                  <a:schemeClr val="tx1">
                    <a:lumMod val="50000"/>
                    <a:lumOff val="50000"/>
                  </a:schemeClr>
                </a:solidFill>
                <a:latin typeface="BatangChe" panose="02030609000101010101" pitchFamily="49" charset="-127"/>
                <a:ea typeface="BatangChe" panose="02030609000101010101" pitchFamily="49" charset="-127"/>
              </a:rPr>
              <a:t>지하철</a:t>
            </a:r>
            <a:r>
              <a:rPr lang="en-US" altLang="ko-KR" sz="3200" b="1" dirty="0" smtClean="0">
                <a:solidFill>
                  <a:schemeClr val="tx1">
                    <a:lumMod val="50000"/>
                    <a:lumOff val="50000"/>
                  </a:schemeClr>
                </a:solidFill>
                <a:latin typeface="BatangChe" panose="02030609000101010101" pitchFamily="49" charset="-127"/>
                <a:ea typeface="BatangChe" panose="02030609000101010101" pitchFamily="49" charset="-127"/>
              </a:rPr>
              <a:t>)</a:t>
            </a:r>
            <a:r>
              <a:rPr lang="ko-KR" altLang="en-US" sz="3200" b="1" dirty="0" smtClean="0">
                <a:solidFill>
                  <a:schemeClr val="tx1"/>
                </a:solidFill>
                <a:latin typeface="BatangChe" panose="02030609000101010101" pitchFamily="49" charset="-127"/>
                <a:ea typeface="BatangChe" panose="02030609000101010101" pitchFamily="49" charset="-127"/>
              </a:rPr>
              <a:t>역</a:t>
            </a:r>
            <a:endParaRPr lang="ko-KR" altLang="en-US" sz="3200" b="1" dirty="0">
              <a:solidFill>
                <a:schemeClr val="tx1"/>
              </a:solidFill>
              <a:latin typeface="BatangChe" panose="02030609000101010101" pitchFamily="49" charset="-127"/>
              <a:ea typeface="BatangChe" panose="02030609000101010101" pitchFamily="49" charset="-127"/>
            </a:endParaRPr>
          </a:p>
        </p:txBody>
      </p:sp>
      <p:pic>
        <p:nvPicPr>
          <p:cNvPr id="2050" name="Picture 2" descr="tatemono_station.png (450×37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898" y="2206171"/>
            <a:ext cx="1913285" cy="1585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kuukou.png (400×36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8217" y="1847942"/>
            <a:ext cx="2079282" cy="1876553"/>
          </a:xfrm>
          <a:prstGeom prst="rect">
            <a:avLst/>
          </a:prstGeom>
          <a:noFill/>
          <a:extLst>
            <a:ext uri="{909E8E84-426E-40DD-AFC4-6F175D3DCCD1}">
              <a14:hiddenFill xmlns:a14="http://schemas.microsoft.com/office/drawing/2010/main">
                <a:solidFill>
                  <a:srgbClr val="FFFFFF"/>
                </a:solidFill>
              </a14:hiddenFill>
            </a:ext>
          </a:extLst>
        </p:spPr>
      </p:pic>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24740" y="1973943"/>
            <a:ext cx="1748201" cy="1818129"/>
          </a:xfrm>
          <a:prstGeom prst="rect">
            <a:avLst/>
          </a:prstGeom>
        </p:spPr>
      </p:pic>
      <p:pic>
        <p:nvPicPr>
          <p:cNvPr id="8" name="図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59654" y="1561352"/>
            <a:ext cx="2079946" cy="2163143"/>
          </a:xfrm>
          <a:prstGeom prst="rect">
            <a:avLst/>
          </a:prstGeom>
        </p:spPr>
      </p:pic>
      <p:sp>
        <p:nvSpPr>
          <p:cNvPr id="10" name="正方形/長方形 9"/>
          <p:cNvSpPr/>
          <p:nvPr/>
        </p:nvSpPr>
        <p:spPr>
          <a:xfrm>
            <a:off x="3748217" y="4060740"/>
            <a:ext cx="248782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b="1" dirty="0" smtClean="0">
                <a:solidFill>
                  <a:schemeClr val="tx1"/>
                </a:solidFill>
                <a:latin typeface="BatangChe" panose="02030609000101010101" pitchFamily="49" charset="-127"/>
                <a:ea typeface="BatangChe" panose="02030609000101010101" pitchFamily="49" charset="-127"/>
              </a:rPr>
              <a:t>공항</a:t>
            </a:r>
            <a:endParaRPr lang="ko-KR" altLang="en-US" sz="3200" b="1" dirty="0">
              <a:solidFill>
                <a:schemeClr val="tx1"/>
              </a:solidFill>
              <a:latin typeface="BatangChe" panose="02030609000101010101" pitchFamily="49" charset="-127"/>
              <a:ea typeface="BatangChe" panose="02030609000101010101" pitchFamily="49" charset="-127"/>
            </a:endParaRPr>
          </a:p>
        </p:txBody>
      </p:sp>
      <p:sp>
        <p:nvSpPr>
          <p:cNvPr id="11" name="正方形/長方形 10"/>
          <p:cNvSpPr/>
          <p:nvPr/>
        </p:nvSpPr>
        <p:spPr>
          <a:xfrm>
            <a:off x="6760885" y="4060739"/>
            <a:ext cx="3012669" cy="99023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3200" b="1" dirty="0">
                <a:solidFill>
                  <a:schemeClr val="tx1">
                    <a:lumMod val="50000"/>
                    <a:lumOff val="50000"/>
                  </a:schemeClr>
                </a:solidFill>
                <a:latin typeface="BatangChe" panose="02030609000101010101" pitchFamily="49" charset="-127"/>
                <a:ea typeface="BatangChe" panose="02030609000101010101" pitchFamily="49" charset="-127"/>
              </a:rPr>
              <a:t>(</a:t>
            </a:r>
            <a:r>
              <a:rPr lang="ko-KR" altLang="en-US" sz="3200" b="1" dirty="0" smtClean="0">
                <a:solidFill>
                  <a:schemeClr val="tx1">
                    <a:lumMod val="50000"/>
                    <a:lumOff val="50000"/>
                  </a:schemeClr>
                </a:solidFill>
                <a:latin typeface="BatangChe" panose="02030609000101010101" pitchFamily="49" charset="-127"/>
                <a:ea typeface="BatangChe" panose="02030609000101010101" pitchFamily="49" charset="-127"/>
              </a:rPr>
              <a:t>택시</a:t>
            </a:r>
            <a:r>
              <a:rPr lang="en-US" altLang="ko-KR" sz="3200" b="1" dirty="0" smtClean="0">
                <a:solidFill>
                  <a:schemeClr val="tx1">
                    <a:lumMod val="50000"/>
                    <a:lumOff val="50000"/>
                  </a:schemeClr>
                </a:solidFill>
                <a:latin typeface="BatangChe" panose="02030609000101010101" pitchFamily="49" charset="-127"/>
                <a:ea typeface="BatangChe" panose="02030609000101010101" pitchFamily="49" charset="-127"/>
              </a:rPr>
              <a:t>/</a:t>
            </a:r>
            <a:r>
              <a:rPr lang="ko-KR" altLang="en-US" sz="3200" b="1" dirty="0" smtClean="0">
                <a:solidFill>
                  <a:schemeClr val="tx1">
                    <a:lumMod val="50000"/>
                    <a:lumOff val="50000"/>
                  </a:schemeClr>
                </a:solidFill>
                <a:latin typeface="BatangChe" panose="02030609000101010101" pitchFamily="49" charset="-127"/>
                <a:ea typeface="BatangChe" panose="02030609000101010101" pitchFamily="49" charset="-127"/>
              </a:rPr>
              <a:t>버스</a:t>
            </a:r>
            <a:r>
              <a:rPr lang="en-US" altLang="ko-KR" sz="3200" b="1" dirty="0" smtClean="0">
                <a:solidFill>
                  <a:schemeClr val="tx1">
                    <a:lumMod val="50000"/>
                    <a:lumOff val="50000"/>
                  </a:schemeClr>
                </a:solidFill>
                <a:latin typeface="BatangChe" panose="02030609000101010101" pitchFamily="49" charset="-127"/>
                <a:ea typeface="BatangChe" panose="02030609000101010101" pitchFamily="49" charset="-127"/>
              </a:rPr>
              <a:t>)</a:t>
            </a:r>
            <a:r>
              <a:rPr lang="en-US" altLang="ko-KR" sz="3200" b="1" dirty="0" smtClean="0">
                <a:solidFill>
                  <a:schemeClr val="tx1"/>
                </a:solidFill>
                <a:latin typeface="BatangChe" panose="02030609000101010101" pitchFamily="49" charset="-127"/>
                <a:ea typeface="BatangChe" panose="02030609000101010101" pitchFamily="49" charset="-127"/>
              </a:rPr>
              <a:t> </a:t>
            </a:r>
            <a:r>
              <a:rPr lang="ko-KR" altLang="en-US" sz="3200" b="1" dirty="0" smtClean="0">
                <a:solidFill>
                  <a:schemeClr val="tx1"/>
                </a:solidFill>
                <a:latin typeface="BatangChe" panose="02030609000101010101" pitchFamily="49" charset="-127"/>
                <a:ea typeface="BatangChe" panose="02030609000101010101" pitchFamily="49" charset="-127"/>
              </a:rPr>
              <a:t>정류장</a:t>
            </a:r>
            <a:endParaRPr lang="ko-KR" altLang="en-US" sz="3200" b="1" dirty="0">
              <a:solidFill>
                <a:schemeClr val="tx1"/>
              </a:solidFill>
              <a:latin typeface="BatangChe" panose="02030609000101010101" pitchFamily="49" charset="-127"/>
              <a:ea typeface="BatangChe" panose="02030609000101010101" pitchFamily="49" charset="-127"/>
            </a:endParaRPr>
          </a:p>
        </p:txBody>
      </p:sp>
      <p:sp>
        <p:nvSpPr>
          <p:cNvPr id="12" name="正方形/長方形 11"/>
          <p:cNvSpPr/>
          <p:nvPr/>
        </p:nvSpPr>
        <p:spPr>
          <a:xfrm>
            <a:off x="9773555" y="4060739"/>
            <a:ext cx="238517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3200" b="1" dirty="0" smtClean="0">
                <a:solidFill>
                  <a:schemeClr val="tx1"/>
                </a:solidFill>
                <a:latin typeface="BatangChe" panose="02030609000101010101" pitchFamily="49" charset="-127"/>
                <a:ea typeface="BatangChe" panose="02030609000101010101" pitchFamily="49" charset="-127"/>
              </a:rPr>
              <a:t>터미널</a:t>
            </a:r>
            <a:endParaRPr lang="ko-KR" altLang="en-US" sz="3200" b="1" dirty="0">
              <a:solidFill>
                <a:schemeClr val="tx1"/>
              </a:solidFill>
              <a:latin typeface="BatangChe" panose="02030609000101010101" pitchFamily="49" charset="-127"/>
              <a:ea typeface="BatangChe" panose="02030609000101010101" pitchFamily="49" charset="-127"/>
            </a:endParaRPr>
          </a:p>
        </p:txBody>
      </p:sp>
    </p:spTree>
    <p:extLst>
      <p:ext uri="{BB962C8B-B14F-4D97-AF65-F5344CB8AC3E}">
        <p14:creationId xmlns:p14="http://schemas.microsoft.com/office/powerpoint/2010/main" val="33976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32229" y="147410"/>
            <a:ext cx="11121571" cy="839561"/>
          </a:xfrm>
        </p:spPr>
        <p:txBody>
          <a:bodyPr>
            <a:normAutofit/>
          </a:bodyPr>
          <a:lstStyle/>
          <a:p>
            <a:r>
              <a:rPr lang="ja-JP" altLang="en-US" sz="2800" dirty="0">
                <a:latin typeface="NanumGothic" panose="020D0604000000000000" pitchFamily="34" charset="-127"/>
                <a:ea typeface="NanumGothic" panose="020D0604000000000000" pitchFamily="34" charset="-127"/>
              </a:rPr>
              <a:t>❹</a:t>
            </a:r>
            <a:r>
              <a:rPr lang="en-US" altLang="ko-KR" sz="3200" dirty="0"/>
              <a:t> </a:t>
            </a:r>
            <a:r>
              <a:rPr lang="en-US" altLang="ko-KR" sz="2800" dirty="0">
                <a:latin typeface="NanumGothic" panose="020D0604000000000000" pitchFamily="34" charset="-127"/>
                <a:ea typeface="NanumGothic" panose="020D0604000000000000" pitchFamily="34" charset="-127"/>
              </a:rPr>
              <a:t>N</a:t>
            </a:r>
            <a:r>
              <a:rPr lang="en-US" altLang="ja-JP" sz="2400" dirty="0">
                <a:latin typeface="NanumGothic" panose="020D0604000000000000" pitchFamily="34" charset="-127"/>
                <a:ea typeface="NanumGothic" panose="020D0604000000000000" pitchFamily="34" charset="-127"/>
              </a:rPr>
              <a:t>(</a:t>
            </a:r>
            <a:r>
              <a:rPr lang="ko-KR" altLang="en-US" sz="4000" dirty="0">
                <a:latin typeface="NanumGothic" panose="020D0604000000000000" pitchFamily="34" charset="-127"/>
                <a:ea typeface="NanumGothic" panose="020D0604000000000000" pitchFamily="34" charset="-127"/>
              </a:rPr>
              <a:t>으</a:t>
            </a:r>
            <a:r>
              <a:rPr lang="en-US" altLang="ja-JP" sz="2400" dirty="0">
                <a:latin typeface="NanumGothic" panose="020D0604000000000000" pitchFamily="34" charset="-127"/>
                <a:ea typeface="NanumGothic" panose="020D0604000000000000" pitchFamily="34" charset="-127"/>
              </a:rPr>
              <a:t>)</a:t>
            </a:r>
            <a:r>
              <a:rPr lang="ko-KR" altLang="en-US" sz="4000" dirty="0">
                <a:latin typeface="NanumGothic" panose="020D0604000000000000" pitchFamily="34" charset="-127"/>
                <a:ea typeface="NanumGothic" panose="020D0604000000000000" pitchFamily="34" charset="-127"/>
              </a:rPr>
              <a:t>로</a:t>
            </a:r>
            <a:r>
              <a:rPr lang="ko-KR" altLang="en-US" sz="3600" dirty="0"/>
              <a:t> </a:t>
            </a:r>
            <a:r>
              <a:rPr lang="ja-JP" altLang="en-US" sz="3600" dirty="0"/>
              <a:t>　　</a:t>
            </a:r>
            <a:r>
              <a:rPr lang="ja-JP" altLang="en-US" sz="2800" dirty="0">
                <a:latin typeface="UD デジタル 教科書体 NK-R" panose="02020400000000000000" pitchFamily="18" charset="-128"/>
                <a:ea typeface="UD デジタル 教科書体 NK-R" panose="02020400000000000000" pitchFamily="18" charset="-128"/>
              </a:rPr>
              <a:t>交通手段</a:t>
            </a:r>
            <a:r>
              <a:rPr lang="en-US" altLang="ja-JP" sz="2800" dirty="0">
                <a:latin typeface="UD デジタル 教科書体 NK-R" panose="02020400000000000000" pitchFamily="18" charset="-128"/>
                <a:ea typeface="UD デジタル 教科書体 NK-R" panose="02020400000000000000" pitchFamily="18" charset="-128"/>
              </a:rPr>
              <a:t>(</a:t>
            </a:r>
            <a:r>
              <a:rPr lang="ja-JP" altLang="en-US" sz="2800" dirty="0">
                <a:latin typeface="UD デジタル 教科書体 NK-R" panose="02020400000000000000" pitchFamily="18" charset="-128"/>
                <a:ea typeface="UD デジタル 教科書体 NK-R" panose="02020400000000000000" pitchFamily="18" charset="-128"/>
              </a:rPr>
              <a:t>道具</a:t>
            </a:r>
            <a:r>
              <a:rPr lang="en-US" altLang="ja-JP" sz="2800" dirty="0">
                <a:latin typeface="UD デジタル 教科書体 NK-R" panose="02020400000000000000" pitchFamily="18" charset="-128"/>
                <a:ea typeface="UD デジタル 教科書体 NK-R" panose="02020400000000000000" pitchFamily="18" charset="-128"/>
              </a:rPr>
              <a:t>)</a:t>
            </a:r>
            <a:r>
              <a:rPr lang="ja-JP" altLang="en-US" sz="2800" dirty="0">
                <a:latin typeface="UD デジタル 教科書体 NK-R" panose="02020400000000000000" pitchFamily="18" charset="-128"/>
                <a:ea typeface="UD デジタル 教科書体 NK-R" panose="02020400000000000000" pitchFamily="18" charset="-128"/>
              </a:rPr>
              <a:t>＋</a:t>
            </a:r>
            <a:r>
              <a:rPr lang="ja-JP" altLang="en-US" sz="2800" dirty="0">
                <a:solidFill>
                  <a:srgbClr val="FF0000"/>
                </a:solidFill>
                <a:latin typeface="UD デジタル 教科書体 NK-R" panose="02020400000000000000" pitchFamily="18" charset="-128"/>
                <a:ea typeface="UD デジタル 教科書体 NK-R" panose="02020400000000000000" pitchFamily="18" charset="-128"/>
              </a:rPr>
              <a:t>～で</a:t>
            </a:r>
            <a:endParaRPr kumimoji="1" lang="ja-JP" altLang="en-US" sz="2800" dirty="0"/>
          </a:p>
        </p:txBody>
      </p:sp>
      <p:sp>
        <p:nvSpPr>
          <p:cNvPr id="3" name="コンテンツ プレースホルダー 2"/>
          <p:cNvSpPr>
            <a:spLocks noGrp="1"/>
          </p:cNvSpPr>
          <p:nvPr>
            <p:ph idx="1"/>
          </p:nvPr>
        </p:nvSpPr>
        <p:spPr>
          <a:xfrm>
            <a:off x="359228" y="1361168"/>
            <a:ext cx="11440885" cy="5242832"/>
          </a:xfrm>
        </p:spPr>
        <p:txBody>
          <a:bodyPr/>
          <a:lstStyle/>
          <a:p>
            <a:pPr marL="0" indent="0">
              <a:buNone/>
            </a:pPr>
            <a:r>
              <a:rPr lang="ja-JP" altLang="en-US" sz="3200" dirty="0" smtClean="0">
                <a:latin typeface="NanumMyeongjo" panose="02020603020101020101" pitchFamily="18" charset="-127"/>
                <a:ea typeface="BatangChe" panose="02030609000101010101" pitchFamily="49" charset="-127"/>
              </a:rPr>
              <a:t>・</a:t>
            </a:r>
            <a:r>
              <a:rPr lang="ko-KR" altLang="en-US" sz="3200" dirty="0" smtClean="0">
                <a:latin typeface="NanumMyeongjo" panose="02020603020101020101" pitchFamily="18" charset="-127"/>
                <a:ea typeface="NanumMyeongjo" panose="02020603020101020101" pitchFamily="18" charset="-127"/>
              </a:rPr>
              <a:t>버스</a:t>
            </a:r>
            <a:r>
              <a:rPr lang="ko-KR" altLang="en-US" sz="3200" dirty="0" smtClean="0">
                <a:solidFill>
                  <a:srgbClr val="FF0000"/>
                </a:solidFill>
                <a:latin typeface="NanumMyeongjo" panose="02020603020101020101" pitchFamily="18" charset="-127"/>
                <a:ea typeface="NanumMyeongjo" panose="02020603020101020101" pitchFamily="18" charset="-127"/>
              </a:rPr>
              <a:t>로</a:t>
            </a:r>
            <a:r>
              <a:rPr lang="ko-KR" altLang="en-US" sz="3200" dirty="0" smtClean="0">
                <a:latin typeface="NanumMyeongjo" panose="02020603020101020101" pitchFamily="18" charset="-127"/>
                <a:ea typeface="NanumMyeongjo" panose="02020603020101020101" pitchFamily="18" charset="-127"/>
              </a:rPr>
              <a:t> </a:t>
            </a:r>
            <a:r>
              <a:rPr lang="ko-KR" altLang="en-US" sz="3200" dirty="0">
                <a:latin typeface="NanumMyeongjo" panose="02020603020101020101" pitchFamily="18" charset="-127"/>
                <a:ea typeface="NanumMyeongjo" panose="02020603020101020101" pitchFamily="18" charset="-127"/>
              </a:rPr>
              <a:t>와요</a:t>
            </a:r>
            <a:r>
              <a:rPr lang="en-US" altLang="ko-KR" sz="3200" dirty="0">
                <a:latin typeface="NanumMyeongjo" panose="02020603020101020101" pitchFamily="18" charset="-127"/>
                <a:ea typeface="NanumMyeongjo" panose="02020603020101020101" pitchFamily="18" charset="-127"/>
              </a:rPr>
              <a:t>.</a:t>
            </a:r>
          </a:p>
          <a:p>
            <a:pPr marL="0" indent="0">
              <a:buNone/>
            </a:pPr>
            <a:r>
              <a:rPr lang="ja-JP" altLang="en-US" sz="2400" dirty="0" smtClean="0">
                <a:latin typeface="UD デジタル 教科書体 NK-R" panose="02020400000000000000" pitchFamily="18" charset="-128"/>
                <a:ea typeface="UD デジタル 教科書体 NK-R" panose="02020400000000000000" pitchFamily="18" charset="-128"/>
              </a:rPr>
              <a:t>    </a:t>
            </a:r>
            <a:r>
              <a:rPr lang="ja-JP" altLang="en-US" sz="2000" dirty="0" smtClean="0">
                <a:latin typeface="UD デジタル 教科書体 NK-R" panose="02020400000000000000" pitchFamily="18" charset="-128"/>
                <a:ea typeface="UD デジタル 教科書体 NK-R" panose="02020400000000000000" pitchFamily="18" charset="-128"/>
              </a:rPr>
              <a:t>バス</a:t>
            </a:r>
            <a:r>
              <a:rPr lang="ja-JP" altLang="en-US" sz="2000" dirty="0" smtClean="0">
                <a:solidFill>
                  <a:srgbClr val="FF0000"/>
                </a:solidFill>
                <a:latin typeface="UD デジタル 教科書体 NK-R" panose="02020400000000000000" pitchFamily="18" charset="-128"/>
                <a:ea typeface="UD デジタル 教科書体 NK-R" panose="02020400000000000000" pitchFamily="18" charset="-128"/>
              </a:rPr>
              <a:t>で</a:t>
            </a:r>
            <a:r>
              <a:rPr lang="ja-JP" altLang="en-US" sz="2000" dirty="0" smtClean="0">
                <a:latin typeface="UD デジタル 教科書体 NK-R" panose="02020400000000000000" pitchFamily="18" charset="-128"/>
                <a:ea typeface="UD デジタル 教科書体 NK-R" panose="02020400000000000000" pitchFamily="18" charset="-128"/>
              </a:rPr>
              <a:t>来ます。</a:t>
            </a:r>
            <a:endParaRPr lang="en-US" altLang="ko-KR" sz="20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sz="3200" dirty="0" smtClean="0">
              <a:latin typeface="NanumMyeongjo" panose="02020603020101020101" pitchFamily="18" charset="-127"/>
              <a:ea typeface="BatangChe" panose="02030609000101010101" pitchFamily="49" charset="-127"/>
            </a:endParaRPr>
          </a:p>
          <a:p>
            <a:pPr marL="0" indent="0">
              <a:buNone/>
            </a:pPr>
            <a:r>
              <a:rPr lang="ja-JP" altLang="en-US" sz="3200" dirty="0" smtClean="0">
                <a:latin typeface="NanumMyeongjo" panose="02020603020101020101" pitchFamily="18" charset="-127"/>
                <a:ea typeface="BatangChe" panose="02030609000101010101" pitchFamily="49" charset="-127"/>
              </a:rPr>
              <a:t>・</a:t>
            </a:r>
            <a:r>
              <a:rPr lang="ko-KR" altLang="en-US" sz="3200" dirty="0" smtClean="0">
                <a:latin typeface="NanumMyeongjo" panose="02020603020101020101" pitchFamily="18" charset="-127"/>
                <a:ea typeface="NanumMyeongjo" panose="02020603020101020101" pitchFamily="18" charset="-127"/>
              </a:rPr>
              <a:t>지하철 </a:t>
            </a:r>
            <a:r>
              <a:rPr lang="en-US" altLang="ko-KR" sz="3200" dirty="0">
                <a:latin typeface="NanumMyeongjo" panose="02020603020101020101" pitchFamily="18" charset="-127"/>
                <a:ea typeface="NanumMyeongjo" panose="02020603020101020101" pitchFamily="18" charset="-127"/>
              </a:rPr>
              <a:t>2</a:t>
            </a:r>
            <a:r>
              <a:rPr lang="ko-KR" altLang="en-US" sz="3200" dirty="0">
                <a:latin typeface="NanumMyeongjo" panose="02020603020101020101" pitchFamily="18" charset="-127"/>
                <a:ea typeface="NanumMyeongjo" panose="02020603020101020101" pitchFamily="18" charset="-127"/>
              </a:rPr>
              <a:t>호선</a:t>
            </a:r>
            <a:r>
              <a:rPr lang="ko-KR" altLang="en-US" sz="3200" dirty="0">
                <a:solidFill>
                  <a:srgbClr val="FF0000"/>
                </a:solidFill>
                <a:latin typeface="NanumMyeongjo" panose="02020603020101020101" pitchFamily="18" charset="-127"/>
                <a:ea typeface="NanumMyeongjo" panose="02020603020101020101" pitchFamily="18" charset="-127"/>
              </a:rPr>
              <a:t>으로</a:t>
            </a:r>
            <a:r>
              <a:rPr lang="ko-KR" altLang="en-US" sz="3200" dirty="0">
                <a:latin typeface="NanumMyeongjo" panose="02020603020101020101" pitchFamily="18" charset="-127"/>
                <a:ea typeface="NanumMyeongjo" panose="02020603020101020101" pitchFamily="18" charset="-127"/>
              </a:rPr>
              <a:t> 가요</a:t>
            </a:r>
            <a:r>
              <a:rPr lang="en-US" altLang="ko-KR" sz="3200" dirty="0" smtClean="0">
                <a:latin typeface="NanumMyeongjo" panose="02020603020101020101" pitchFamily="18" charset="-127"/>
                <a:ea typeface="NanumMyeongjo" panose="02020603020101020101" pitchFamily="18" charset="-127"/>
              </a:rPr>
              <a:t>.</a:t>
            </a:r>
          </a:p>
          <a:p>
            <a:pPr marL="0" indent="0">
              <a:buNone/>
            </a:pPr>
            <a:r>
              <a:rPr lang="ja-JP" altLang="en-US" sz="2000" dirty="0" smtClean="0">
                <a:latin typeface="UD デジタル 教科書体 NK-R" panose="02020400000000000000" pitchFamily="18" charset="-128"/>
                <a:ea typeface="UD デジタル 教科書体 NK-R" panose="02020400000000000000" pitchFamily="18" charset="-128"/>
              </a:rPr>
              <a:t>     地下鉄</a:t>
            </a:r>
            <a:r>
              <a:rPr lang="en-US" altLang="ja-JP" sz="2000" dirty="0">
                <a:latin typeface="UD デジタル 教科書体 NK-R" panose="02020400000000000000" pitchFamily="18" charset="-128"/>
                <a:ea typeface="UD デジタル 教科書体 NK-R" panose="02020400000000000000" pitchFamily="18" charset="-128"/>
              </a:rPr>
              <a:t>2</a:t>
            </a:r>
            <a:r>
              <a:rPr lang="ja-JP" altLang="en-US" sz="2000" dirty="0">
                <a:latin typeface="UD デジタル 教科書体 NK-R" panose="02020400000000000000" pitchFamily="18" charset="-128"/>
                <a:ea typeface="UD デジタル 教科書体 NK-R" panose="02020400000000000000" pitchFamily="18" charset="-128"/>
              </a:rPr>
              <a:t>号</a:t>
            </a:r>
            <a:r>
              <a:rPr lang="ja-JP" altLang="en-US" sz="2000" dirty="0" smtClean="0">
                <a:latin typeface="UD デジタル 教科書体 NK-R" panose="02020400000000000000" pitchFamily="18" charset="-128"/>
                <a:ea typeface="UD デジタル 教科書体 NK-R" panose="02020400000000000000" pitchFamily="18" charset="-128"/>
              </a:rPr>
              <a:t>線</a:t>
            </a:r>
            <a:r>
              <a:rPr lang="ja-JP" altLang="en-US" sz="2000" dirty="0" smtClean="0">
                <a:solidFill>
                  <a:srgbClr val="FF0000"/>
                </a:solidFill>
                <a:latin typeface="UD デジタル 教科書体 NK-R" panose="02020400000000000000" pitchFamily="18" charset="-128"/>
                <a:ea typeface="UD デジタル 教科書体 NK-R" panose="02020400000000000000" pitchFamily="18" charset="-128"/>
              </a:rPr>
              <a:t>で</a:t>
            </a:r>
            <a:r>
              <a:rPr lang="ja-JP" altLang="en-US" sz="2000" dirty="0" smtClean="0">
                <a:latin typeface="UD デジタル 教科書体 NK-R" panose="02020400000000000000" pitchFamily="18" charset="-128"/>
                <a:ea typeface="UD デジタル 教科書体 NK-R" panose="02020400000000000000" pitchFamily="18" charset="-128"/>
              </a:rPr>
              <a:t>行きます。</a:t>
            </a:r>
            <a:endParaRPr lang="en-US" altLang="ko-KR" sz="2000" dirty="0">
              <a:latin typeface="UD デジタル 教科書体 NK-R" panose="02020400000000000000" pitchFamily="18" charset="-128"/>
              <a:ea typeface="UD デジタル 教科書体 NK-R" panose="02020400000000000000" pitchFamily="18" charset="-128"/>
            </a:endParaRPr>
          </a:p>
          <a:p>
            <a:pPr marL="0" indent="0">
              <a:buNone/>
            </a:pPr>
            <a:endParaRPr lang="en-US" altLang="ko-KR" sz="3200" dirty="0" smtClean="0">
              <a:latin typeface="NanumMyeongjo" panose="02020603020101020101" pitchFamily="18" charset="-127"/>
              <a:ea typeface="NanumMyeongjo" panose="02020603020101020101" pitchFamily="18" charset="-127"/>
            </a:endParaRPr>
          </a:p>
          <a:p>
            <a:pPr marL="0" indent="0">
              <a:buNone/>
            </a:pPr>
            <a:r>
              <a:rPr lang="en-US" altLang="ko-KR" sz="2000" dirty="0" smtClean="0">
                <a:latin typeface="NanumMyeongjo" panose="02020603020101020101" pitchFamily="18" charset="-127"/>
                <a:ea typeface="NanumMyeongjo" panose="02020603020101020101" pitchFamily="18" charset="-127"/>
              </a:rPr>
              <a:t>A: </a:t>
            </a:r>
            <a:r>
              <a:rPr lang="ko-KR" altLang="en-US" sz="3200" dirty="0" smtClean="0">
                <a:latin typeface="NanumMyeongjo" panose="02020603020101020101" pitchFamily="18" charset="-127"/>
                <a:ea typeface="NanumMyeongjo" panose="02020603020101020101" pitchFamily="18" charset="-127"/>
              </a:rPr>
              <a:t>오사카에 </a:t>
            </a:r>
            <a:r>
              <a:rPr lang="ko-KR" altLang="en-US" sz="3200" dirty="0">
                <a:latin typeface="NanumMyeongjo" panose="02020603020101020101" pitchFamily="18" charset="-127"/>
                <a:ea typeface="NanumMyeongjo" panose="02020603020101020101" pitchFamily="18" charset="-127"/>
              </a:rPr>
              <a:t>어떻게 가요</a:t>
            </a:r>
            <a:r>
              <a:rPr lang="en-US" altLang="ko-KR" sz="3200" dirty="0" smtClean="0">
                <a:latin typeface="NanumMyeongjo" panose="02020603020101020101" pitchFamily="18" charset="-127"/>
                <a:ea typeface="NanumMyeongjo" panose="02020603020101020101" pitchFamily="18" charset="-127"/>
              </a:rPr>
              <a:t>?</a:t>
            </a:r>
          </a:p>
          <a:p>
            <a:pPr marL="0" indent="0">
              <a:buNone/>
            </a:pPr>
            <a:r>
              <a:rPr lang="ja-JP" altLang="en-US" sz="2000" dirty="0" smtClean="0">
                <a:latin typeface="UD デジタル 教科書体 NK-R" panose="02020400000000000000" pitchFamily="18" charset="-128"/>
                <a:ea typeface="UD デジタル 教科書体 NK-R" panose="02020400000000000000" pitchFamily="18" charset="-128"/>
              </a:rPr>
              <a:t>      大阪にどうやって</a:t>
            </a:r>
            <a:r>
              <a:rPr lang="ja-JP" altLang="en-US" sz="2000" dirty="0">
                <a:latin typeface="UD デジタル 教科書体 NK-R" panose="02020400000000000000" pitchFamily="18" charset="-128"/>
                <a:ea typeface="UD デジタル 教科書体 NK-R" panose="02020400000000000000" pitchFamily="18" charset="-128"/>
              </a:rPr>
              <a:t>行</a:t>
            </a:r>
            <a:r>
              <a:rPr lang="ja-JP" altLang="en-US" sz="2000" dirty="0" smtClean="0">
                <a:latin typeface="UD デジタル 教科書体 NK-R" panose="02020400000000000000" pitchFamily="18" charset="-128"/>
                <a:ea typeface="UD デジタル 教科書体 NK-R" panose="02020400000000000000" pitchFamily="18" charset="-128"/>
              </a:rPr>
              <a:t>きますか。</a:t>
            </a:r>
            <a:endParaRPr lang="en-US" altLang="ko-KR" sz="2000" dirty="0">
              <a:latin typeface="UD デジタル 教科書体 NK-R" panose="02020400000000000000" pitchFamily="18" charset="-128"/>
              <a:ea typeface="UD デジタル 教科書体 NK-R" panose="02020400000000000000" pitchFamily="18" charset="-128"/>
            </a:endParaRPr>
          </a:p>
          <a:p>
            <a:pPr marL="0" indent="0">
              <a:buNone/>
            </a:pPr>
            <a:r>
              <a:rPr lang="en-US" altLang="ko-KR" sz="2000" dirty="0" smtClean="0">
                <a:latin typeface="NanumMyeongjo" panose="02020603020101020101" pitchFamily="18" charset="-127"/>
                <a:ea typeface="NanumMyeongjo" panose="02020603020101020101" pitchFamily="18" charset="-127"/>
              </a:rPr>
              <a:t>B: </a:t>
            </a:r>
            <a:r>
              <a:rPr lang="ko-KR" altLang="en-US" sz="3200" dirty="0" smtClean="0">
                <a:latin typeface="NanumMyeongjo" panose="02020603020101020101" pitchFamily="18" charset="-127"/>
                <a:ea typeface="NanumMyeongjo" panose="02020603020101020101" pitchFamily="18" charset="-127"/>
              </a:rPr>
              <a:t>비행기</a:t>
            </a:r>
            <a:r>
              <a:rPr lang="ko-KR" altLang="en-US" sz="3200" dirty="0" smtClean="0">
                <a:solidFill>
                  <a:srgbClr val="FF0000"/>
                </a:solidFill>
                <a:latin typeface="NanumMyeongjo" panose="02020603020101020101" pitchFamily="18" charset="-127"/>
                <a:ea typeface="NanumMyeongjo" panose="02020603020101020101" pitchFamily="18" charset="-127"/>
              </a:rPr>
              <a:t>로</a:t>
            </a:r>
            <a:r>
              <a:rPr lang="ko-KR" altLang="en-US" sz="3200" dirty="0" smtClean="0">
                <a:latin typeface="NanumMyeongjo" panose="02020603020101020101" pitchFamily="18" charset="-127"/>
                <a:ea typeface="NanumMyeongjo" panose="02020603020101020101" pitchFamily="18" charset="-127"/>
              </a:rPr>
              <a:t> </a:t>
            </a:r>
            <a:r>
              <a:rPr lang="ko-KR" altLang="en-US" sz="3200" dirty="0">
                <a:latin typeface="NanumMyeongjo" panose="02020603020101020101" pitchFamily="18" charset="-127"/>
                <a:ea typeface="NanumMyeongjo" panose="02020603020101020101" pitchFamily="18" charset="-127"/>
              </a:rPr>
              <a:t>가요</a:t>
            </a:r>
            <a:r>
              <a:rPr lang="en-US" altLang="ko-KR" sz="3200" dirty="0" smtClean="0">
                <a:latin typeface="NanumMyeongjo" panose="02020603020101020101" pitchFamily="18" charset="-127"/>
                <a:ea typeface="NanumMyeongjo" panose="02020603020101020101" pitchFamily="18" charset="-127"/>
              </a:rPr>
              <a:t>.</a:t>
            </a:r>
          </a:p>
          <a:p>
            <a:pPr marL="0" indent="0">
              <a:buNone/>
            </a:pPr>
            <a:r>
              <a:rPr lang="ja-JP" altLang="en-US" sz="2000" dirty="0" smtClean="0">
                <a:latin typeface="UD デジタル 教科書体 NK-R" panose="02020400000000000000" pitchFamily="18" charset="-128"/>
                <a:ea typeface="UD デジタル 教科書体 NK-R" panose="02020400000000000000" pitchFamily="18" charset="-128"/>
              </a:rPr>
              <a:t>    飛行機</a:t>
            </a:r>
            <a:r>
              <a:rPr lang="ja-JP" altLang="en-US" sz="2000" dirty="0" smtClean="0">
                <a:solidFill>
                  <a:srgbClr val="FF0000"/>
                </a:solidFill>
                <a:latin typeface="UD デジタル 教科書体 NK-R" panose="02020400000000000000" pitchFamily="18" charset="-128"/>
                <a:ea typeface="UD デジタル 教科書体 NK-R" panose="02020400000000000000" pitchFamily="18" charset="-128"/>
              </a:rPr>
              <a:t>で</a:t>
            </a:r>
            <a:r>
              <a:rPr lang="ja-JP" altLang="en-US" sz="2000" dirty="0" smtClean="0">
                <a:latin typeface="UD デジタル 教科書体 NK-R" panose="02020400000000000000" pitchFamily="18" charset="-128"/>
                <a:ea typeface="UD デジタル 教科書体 NK-R" panose="02020400000000000000" pitchFamily="18" charset="-128"/>
              </a:rPr>
              <a:t>行きます。</a:t>
            </a:r>
            <a:endParaRPr lang="en-US" altLang="ko-KR" sz="2000" dirty="0">
              <a:latin typeface="UD デジタル 教科書体 NK-R" panose="02020400000000000000" pitchFamily="18" charset="-128"/>
              <a:ea typeface="UD デジタル 教科書体 NK-R" panose="02020400000000000000" pitchFamily="18" charset="-128"/>
            </a:endParaRPr>
          </a:p>
          <a:p>
            <a:endParaRPr kumimoji="1" lang="ja-JP" altLang="en-US" dirty="0"/>
          </a:p>
        </p:txBody>
      </p:sp>
      <p:pic>
        <p:nvPicPr>
          <p:cNvPr id="1026" name="Picture 2" descr="ë«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4972" y="986971"/>
            <a:ext cx="5617028" cy="56170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plane-1163795_960_720.png (960Ã48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9763" y="5323967"/>
            <a:ext cx="1427551" cy="7137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postfiles1.naver.net/20160226_160/gkfngkfn414_1456477926316H1qdB_JPEG/%B2%BF%B8%B6%B9%F6%BD%BA_%C5%B8%BF%E4_%C4%B3%B8%AF%C5%CD_%B1%D7%B8%AE%B1%E2_%BC%D5%B1%D7%B8%B2_%C0%CF%B7%AF%BD%BA%C6%AE_%B0%AD%C1%C212.jpg?type=w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727" t="6165" r="11818" b="8502"/>
          <a:stretch/>
        </p:blipFill>
        <p:spPr bwMode="auto">
          <a:xfrm>
            <a:off x="3352800" y="1477282"/>
            <a:ext cx="735077" cy="77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9618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026"/>
                                        </p:tgtEl>
                                        <p:attrNameLst>
                                          <p:attrName>style.visibility</p:attrName>
                                        </p:attrNameLst>
                                      </p:cBhvr>
                                      <p:to>
                                        <p:strVal val="visible"/>
                                      </p:to>
                                    </p:set>
                                    <p:anim calcmode="lin" valueType="num">
                                      <p:cBhvr additive="base">
                                        <p:cTn id="29" dur="500" fill="hold"/>
                                        <p:tgtEl>
                                          <p:spTgt spid="1026"/>
                                        </p:tgtEl>
                                        <p:attrNameLst>
                                          <p:attrName>ppt_x</p:attrName>
                                        </p:attrNameLst>
                                      </p:cBhvr>
                                      <p:tavLst>
                                        <p:tav tm="0">
                                          <p:val>
                                            <p:strVal val="#ppt_x"/>
                                          </p:val>
                                        </p:tav>
                                        <p:tav tm="100000">
                                          <p:val>
                                            <p:strVal val="#ppt_x"/>
                                          </p:val>
                                        </p:tav>
                                      </p:tavLst>
                                    </p:anim>
                                    <p:anim calcmode="lin" valueType="num">
                                      <p:cBhvr additive="base">
                                        <p:cTn id="30"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additive="base">
                                        <p:cTn id="3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additive="base">
                                        <p:cTn id="3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ppt_x"/>
                                          </p:val>
                                        </p:tav>
                                        <p:tav tm="100000">
                                          <p:val>
                                            <p:strVal val="#ppt_x"/>
                                          </p:val>
                                        </p:tav>
                                      </p:tavLst>
                                    </p:anim>
                                    <p:anim calcmode="lin" valueType="num">
                                      <p:cBhvr additive="base">
                                        <p:cTn id="5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3">
                                            <p:txEl>
                                              <p:pRg st="9" end="9"/>
                                            </p:txEl>
                                          </p:spTgt>
                                        </p:tgtEl>
                                        <p:attrNameLst>
                                          <p:attrName>style.visibility</p:attrName>
                                        </p:attrNameLst>
                                      </p:cBhvr>
                                      <p:to>
                                        <p:strVal val="visible"/>
                                      </p:to>
                                    </p:set>
                                    <p:anim calcmode="lin" valueType="num">
                                      <p:cBhvr additive="base">
                                        <p:cTn id="6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362856" y="113899"/>
            <a:ext cx="10152743" cy="629957"/>
          </a:xfrm>
        </p:spPr>
        <p:txBody>
          <a:bodyPr>
            <a:normAutofit/>
          </a:bodyPr>
          <a:lstStyle/>
          <a:p>
            <a:r>
              <a:rPr lang="en-US" altLang="ja-JP" sz="2400" dirty="0" smtClean="0">
                <a:latin typeface="UD デジタル 教科書体 NK-R" panose="02020400000000000000" pitchFamily="18" charset="-128"/>
                <a:ea typeface="UD デジタル 教科書体 NK-R" panose="02020400000000000000" pitchFamily="18" charset="-128"/>
              </a:rPr>
              <a:t>  </a:t>
            </a:r>
            <a:r>
              <a:rPr lang="ja-JP" altLang="ja-JP" sz="2400" dirty="0" smtClean="0">
                <a:latin typeface="UD デジタル 教科書体 NK-R" panose="02020400000000000000" pitchFamily="18" charset="-128"/>
                <a:ea typeface="UD デジタル 教科書体 NK-R" panose="02020400000000000000" pitchFamily="18" charset="-128"/>
              </a:rPr>
              <a:t>一人</a:t>
            </a:r>
            <a:r>
              <a:rPr lang="ja-JP" altLang="ja-JP" sz="2400" dirty="0">
                <a:latin typeface="UD デジタル 教科書体 NK-R" panose="02020400000000000000" pitchFamily="18" charset="-128"/>
                <a:ea typeface="UD デジタル 教科書体 NK-R" panose="02020400000000000000" pitchFamily="18" charset="-128"/>
              </a:rPr>
              <a:t>で練習してから、友達と尋ね合いましょう。</a:t>
            </a:r>
            <a:endParaRPr lang="ko-KR" altLang="en-US" sz="1600" dirty="0">
              <a:solidFill>
                <a:srgbClr val="FF0000"/>
              </a:solidFill>
              <a:latin typeface="UD デジタル 教科書体 NK-R" panose="02020400000000000000" pitchFamily="18" charset="-128"/>
            </a:endParaRPr>
          </a:p>
        </p:txBody>
      </p:sp>
      <p:pic>
        <p:nvPicPr>
          <p:cNvPr id="15" name="Picture 16" descr="bus.jpg (600×5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895" y="1793161"/>
            <a:ext cx="1270284" cy="1060687"/>
          </a:xfrm>
          <a:prstGeom prst="rect">
            <a:avLst/>
          </a:prstGeom>
          <a:noFill/>
          <a:extLst>
            <a:ext uri="{909E8E84-426E-40DD-AFC4-6F175D3DCCD1}">
              <a14:hiddenFill xmlns:a14="http://schemas.microsoft.com/office/drawing/2010/main">
                <a:solidFill>
                  <a:srgbClr val="FFFFFF"/>
                </a:solidFill>
              </a14:hiddenFill>
            </a:ext>
          </a:extLst>
        </p:spPr>
      </p:pic>
      <p:sp>
        <p:nvSpPr>
          <p:cNvPr id="16" name="タイトル 5"/>
          <p:cNvSpPr txBox="1">
            <a:spLocks/>
          </p:cNvSpPr>
          <p:nvPr/>
        </p:nvSpPr>
        <p:spPr>
          <a:xfrm>
            <a:off x="0" y="924502"/>
            <a:ext cx="10515600" cy="629957"/>
          </a:xfrm>
          <a:prstGeom prst="rect">
            <a:avLst/>
          </a:prstGeom>
        </p:spPr>
        <p:txBody>
          <a:bodyPr vert="horz" lIns="91440" tIns="45720" rIns="91440" bIns="45720" rtlCol="0" anchor="ctr">
            <a:normAutofit fontScale="975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3200" dirty="0" smtClean="0">
                <a:latin typeface="BatangChe" panose="02030609000101010101" pitchFamily="49" charset="-127"/>
                <a:ea typeface="BatangChe" panose="02030609000101010101" pitchFamily="49" charset="-127"/>
              </a:rPr>
              <a:t>  </a:t>
            </a:r>
            <a:r>
              <a:rPr lang="en-US" altLang="ko-KR" sz="2500" dirty="0" smtClean="0">
                <a:latin typeface="NanumGothic" panose="020D0604000000000000" pitchFamily="34" charset="-127"/>
                <a:ea typeface="NanumGothic" panose="020D0604000000000000" pitchFamily="34" charset="-127"/>
              </a:rPr>
              <a:t>Q1.</a:t>
            </a:r>
            <a:r>
              <a:rPr lang="en-US" altLang="ko-KR" sz="3200" dirty="0" smtClean="0">
                <a:latin typeface="BatangChe" panose="02030609000101010101" pitchFamily="49" charset="-127"/>
                <a:ea typeface="BatangChe" panose="02030609000101010101" pitchFamily="49" charset="-127"/>
              </a:rPr>
              <a:t> </a:t>
            </a:r>
            <a:r>
              <a:rPr lang="ko-KR" altLang="en-US" sz="3300" dirty="0" smtClean="0">
                <a:latin typeface="BatangChe" panose="02030609000101010101" pitchFamily="49" charset="-127"/>
                <a:ea typeface="BatangChe" panose="02030609000101010101" pitchFamily="49" charset="-127"/>
              </a:rPr>
              <a:t>학교에 </a:t>
            </a:r>
            <a:r>
              <a:rPr lang="ko-KR" altLang="en-US" sz="3300" b="1" dirty="0" smtClean="0">
                <a:solidFill>
                  <a:srgbClr val="FF0000"/>
                </a:solidFill>
                <a:latin typeface="BatangChe" panose="02030609000101010101" pitchFamily="49" charset="-127"/>
                <a:ea typeface="BatangChe" panose="02030609000101010101" pitchFamily="49" charset="-127"/>
              </a:rPr>
              <a:t>어떻게</a:t>
            </a:r>
            <a:r>
              <a:rPr lang="ko-KR" altLang="en-US" sz="3300" dirty="0" smtClean="0">
                <a:latin typeface="BatangChe" panose="02030609000101010101" pitchFamily="49" charset="-127"/>
                <a:ea typeface="BatangChe" panose="02030609000101010101" pitchFamily="49" charset="-127"/>
              </a:rPr>
              <a:t> 와요</a:t>
            </a:r>
            <a:r>
              <a:rPr lang="en-US" altLang="ko-KR" sz="3300" dirty="0" smtClean="0">
                <a:latin typeface="BatangChe" panose="02030609000101010101" pitchFamily="49" charset="-127"/>
                <a:ea typeface="BatangChe" panose="02030609000101010101" pitchFamily="49" charset="-127"/>
              </a:rPr>
              <a:t>?</a:t>
            </a:r>
            <a:r>
              <a:rPr lang="ja-JP" altLang="en-US" sz="3300" dirty="0" smtClean="0">
                <a:latin typeface="BatangChe" panose="02030609000101010101" pitchFamily="49" charset="-127"/>
                <a:ea typeface="BatangChe" panose="02030609000101010101" pitchFamily="49" charset="-127"/>
              </a:rPr>
              <a:t>　</a:t>
            </a:r>
            <a:r>
              <a:rPr lang="ja-JP" altLang="en-US" sz="2100" dirty="0" smtClean="0">
                <a:latin typeface="UD デジタル 教科書体 NK-R" panose="02020400000000000000" pitchFamily="18" charset="-128"/>
                <a:ea typeface="UD デジタル 教科書体 NK-R" panose="02020400000000000000" pitchFamily="18" charset="-128"/>
              </a:rPr>
              <a:t>学校に</a:t>
            </a:r>
            <a:r>
              <a:rPr lang="ja-JP" altLang="en-US" sz="2100" dirty="0" smtClean="0">
                <a:solidFill>
                  <a:srgbClr val="FF0000"/>
                </a:solidFill>
                <a:latin typeface="UD デジタル 教科書体 NK-R" panose="02020400000000000000" pitchFamily="18" charset="-128"/>
                <a:ea typeface="UD デジタル 教科書体 NK-R" panose="02020400000000000000" pitchFamily="18" charset="-128"/>
              </a:rPr>
              <a:t>どうやって</a:t>
            </a:r>
            <a:r>
              <a:rPr lang="ja-JP" altLang="en-US" sz="2100" dirty="0" smtClean="0">
                <a:latin typeface="UD デジタル 教科書体 NK-R" panose="02020400000000000000" pitchFamily="18" charset="-128"/>
                <a:ea typeface="UD デジタル 教科書体 NK-R" panose="02020400000000000000" pitchFamily="18" charset="-128"/>
              </a:rPr>
              <a:t>来ますか。</a:t>
            </a:r>
            <a:endParaRPr lang="ko-KR" altLang="en-US" sz="2100" dirty="0">
              <a:latin typeface="UD デジタル 教科書体 NK-R" panose="02020400000000000000" pitchFamily="18" charset="-128"/>
              <a:ea typeface="BatangChe" panose="02030609000101010101" pitchFamily="49" charset="-127"/>
            </a:endParaRPr>
          </a:p>
        </p:txBody>
      </p:sp>
      <p:pic>
        <p:nvPicPr>
          <p:cNvPr id="20" name="Picture 12" descr="images (301×16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155" y="3270470"/>
            <a:ext cx="1328822" cy="73725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JR.jpg (425×27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8914" y="4888122"/>
            <a:ext cx="842981" cy="54347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0" descr="images (237×213)"/>
          <p:cNvPicPr>
            <a:picLocks noChangeAspect="1" noChangeArrowheads="1"/>
          </p:cNvPicPr>
          <p:nvPr/>
        </p:nvPicPr>
        <p:blipFill rotWithShape="1">
          <a:blip r:embed="rId5">
            <a:extLst>
              <a:ext uri="{28A0092B-C50C-407E-A947-70E740481C1C}">
                <a14:useLocalDpi xmlns:a14="http://schemas.microsoft.com/office/drawing/2010/main" val="0"/>
              </a:ext>
            </a:extLst>
          </a:blip>
          <a:srcRect l="3292" t="15867" r="8547" b="21167"/>
          <a:stretch/>
        </p:blipFill>
        <p:spPr bwMode="auto">
          <a:xfrm>
            <a:off x="6271183" y="1956325"/>
            <a:ext cx="1398244" cy="89752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descr="24080_62079_3620.jpg (328×32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13901" y="5901009"/>
            <a:ext cx="839644" cy="84220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4" descr="133B011B498C4787983B4A (450×28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13901" y="3133079"/>
            <a:ext cx="1319077" cy="84127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6" descr="012CF53451DBAFA00A3481 (538×37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64092" y="5938277"/>
            <a:ext cx="1083885" cy="747438"/>
          </a:xfrm>
          <a:prstGeom prst="rect">
            <a:avLst/>
          </a:prstGeom>
          <a:noFill/>
          <a:extLst>
            <a:ext uri="{909E8E84-426E-40DD-AFC4-6F175D3DCCD1}">
              <a14:hiddenFill xmlns:a14="http://schemas.microsoft.com/office/drawing/2010/main">
                <a:solidFill>
                  <a:srgbClr val="FFFFFF"/>
                </a:solidFill>
              </a14:hiddenFill>
            </a:ext>
          </a:extLst>
        </p:spPr>
      </p:pic>
      <p:sp>
        <p:nvSpPr>
          <p:cNvPr id="27" name="正方形/長方形 26"/>
          <p:cNvSpPr/>
          <p:nvPr/>
        </p:nvSpPr>
        <p:spPr>
          <a:xfrm>
            <a:off x="2230186" y="2054562"/>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smtClean="0">
                <a:solidFill>
                  <a:schemeClr val="tx1"/>
                </a:solidFill>
                <a:latin typeface="+mn-ea"/>
              </a:rPr>
              <a:t>버스</a:t>
            </a:r>
            <a:r>
              <a:rPr lang="ko-KR" altLang="en-US" sz="2800" dirty="0" smtClean="0">
                <a:solidFill>
                  <a:srgbClr val="FF0000"/>
                </a:solidFill>
                <a:latin typeface="+mn-ea"/>
              </a:rPr>
              <a:t>로</a:t>
            </a:r>
            <a:endParaRPr lang="ko-KR" altLang="en-US" sz="2800" dirty="0">
              <a:solidFill>
                <a:srgbClr val="FF0000"/>
              </a:solidFill>
              <a:latin typeface="+mn-ea"/>
            </a:endParaRPr>
          </a:p>
        </p:txBody>
      </p:sp>
      <p:sp>
        <p:nvSpPr>
          <p:cNvPr id="28" name="正方形/長方形 27"/>
          <p:cNvSpPr/>
          <p:nvPr/>
        </p:nvSpPr>
        <p:spPr>
          <a:xfrm>
            <a:off x="2230185" y="3320703"/>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smtClean="0">
                <a:solidFill>
                  <a:schemeClr val="tx1"/>
                </a:solidFill>
                <a:latin typeface="+mn-ea"/>
              </a:rPr>
              <a:t>택시</a:t>
            </a:r>
            <a:r>
              <a:rPr lang="ko-KR" altLang="en-US" sz="2800" dirty="0" smtClean="0">
                <a:solidFill>
                  <a:srgbClr val="FF0000"/>
                </a:solidFill>
                <a:latin typeface="+mn-ea"/>
              </a:rPr>
              <a:t>로</a:t>
            </a:r>
            <a:endParaRPr lang="ko-KR" altLang="en-US" sz="2800" dirty="0">
              <a:solidFill>
                <a:srgbClr val="FF0000"/>
              </a:solidFill>
              <a:latin typeface="+mn-ea"/>
            </a:endParaRPr>
          </a:p>
        </p:txBody>
      </p:sp>
      <p:sp>
        <p:nvSpPr>
          <p:cNvPr id="29" name="正方形/長方形 28"/>
          <p:cNvSpPr/>
          <p:nvPr/>
        </p:nvSpPr>
        <p:spPr>
          <a:xfrm>
            <a:off x="2147977" y="4648912"/>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dirty="0" smtClean="0">
                <a:solidFill>
                  <a:schemeClr val="tx1"/>
                </a:solidFill>
                <a:latin typeface="+mn-ea"/>
              </a:rPr>
              <a:t>JR</a:t>
            </a:r>
            <a:r>
              <a:rPr lang="ko-KR" altLang="en-US" sz="2800" dirty="0" smtClean="0">
                <a:solidFill>
                  <a:srgbClr val="FF0000"/>
                </a:solidFill>
                <a:latin typeface="+mn-ea"/>
              </a:rPr>
              <a:t>로</a:t>
            </a:r>
            <a:endParaRPr lang="ko-KR" altLang="en-US" sz="2800" dirty="0">
              <a:solidFill>
                <a:srgbClr val="FF0000"/>
              </a:solidFill>
              <a:latin typeface="+mn-ea"/>
            </a:endParaRPr>
          </a:p>
        </p:txBody>
      </p:sp>
      <p:sp>
        <p:nvSpPr>
          <p:cNvPr id="30" name="正方形/長方形 29"/>
          <p:cNvSpPr/>
          <p:nvPr/>
        </p:nvSpPr>
        <p:spPr>
          <a:xfrm>
            <a:off x="2147977" y="6110562"/>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smtClean="0">
                <a:solidFill>
                  <a:schemeClr val="tx1"/>
                </a:solidFill>
                <a:latin typeface="+mn-ea"/>
              </a:rPr>
              <a:t>자전거</a:t>
            </a:r>
            <a:r>
              <a:rPr lang="ko-KR" altLang="en-US" sz="2800" dirty="0" smtClean="0">
                <a:solidFill>
                  <a:srgbClr val="FF0000"/>
                </a:solidFill>
                <a:latin typeface="+mn-ea"/>
              </a:rPr>
              <a:t>로</a:t>
            </a:r>
            <a:endParaRPr lang="ko-KR" altLang="en-US" sz="2800" dirty="0">
              <a:solidFill>
                <a:srgbClr val="FF0000"/>
              </a:solidFill>
              <a:latin typeface="+mn-ea"/>
            </a:endParaRPr>
          </a:p>
        </p:txBody>
      </p:sp>
      <p:sp>
        <p:nvSpPr>
          <p:cNvPr id="31" name="正方形/長方形 30"/>
          <p:cNvSpPr/>
          <p:nvPr/>
        </p:nvSpPr>
        <p:spPr>
          <a:xfrm>
            <a:off x="8393727" y="2136144"/>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smtClean="0">
                <a:solidFill>
                  <a:schemeClr val="tx1"/>
                </a:solidFill>
                <a:latin typeface="+mn-ea"/>
              </a:rPr>
              <a:t>비행기</a:t>
            </a:r>
            <a:r>
              <a:rPr lang="ko-KR" altLang="en-US" sz="2800" dirty="0" smtClean="0">
                <a:solidFill>
                  <a:srgbClr val="FF0000"/>
                </a:solidFill>
                <a:latin typeface="+mn-ea"/>
              </a:rPr>
              <a:t>로</a:t>
            </a:r>
            <a:endParaRPr lang="ko-KR" altLang="en-US" sz="2800" dirty="0">
              <a:solidFill>
                <a:srgbClr val="FF0000"/>
              </a:solidFill>
              <a:latin typeface="+mn-ea"/>
            </a:endParaRPr>
          </a:p>
        </p:txBody>
      </p:sp>
      <p:sp>
        <p:nvSpPr>
          <p:cNvPr id="32" name="正方形/長方形 31"/>
          <p:cNvSpPr/>
          <p:nvPr/>
        </p:nvSpPr>
        <p:spPr>
          <a:xfrm>
            <a:off x="8223213" y="3255713"/>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dirty="0" smtClean="0">
                <a:solidFill>
                  <a:schemeClr val="tx1"/>
                </a:solidFill>
                <a:latin typeface="+mn-ea"/>
              </a:rPr>
              <a:t>KTX</a:t>
            </a:r>
            <a:r>
              <a:rPr lang="ko-KR" altLang="en-US" sz="2800" dirty="0" smtClean="0">
                <a:solidFill>
                  <a:srgbClr val="FF0000"/>
                </a:solidFill>
                <a:latin typeface="+mn-ea"/>
              </a:rPr>
              <a:t>로</a:t>
            </a:r>
            <a:endParaRPr lang="ko-KR" altLang="en-US" sz="2800" dirty="0">
              <a:solidFill>
                <a:srgbClr val="FF0000"/>
              </a:solidFill>
              <a:latin typeface="+mn-ea"/>
            </a:endParaRPr>
          </a:p>
        </p:txBody>
      </p:sp>
      <p:sp>
        <p:nvSpPr>
          <p:cNvPr id="33" name="正方形/長方形 32"/>
          <p:cNvSpPr/>
          <p:nvPr/>
        </p:nvSpPr>
        <p:spPr>
          <a:xfrm>
            <a:off x="8322009" y="4477581"/>
            <a:ext cx="2211131" cy="53032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smtClean="0">
                <a:solidFill>
                  <a:schemeClr val="tx1"/>
                </a:solidFill>
                <a:latin typeface="+mn-ea"/>
              </a:rPr>
              <a:t>지하철</a:t>
            </a:r>
            <a:r>
              <a:rPr lang="ko-KR" altLang="en-US" sz="2800" dirty="0" smtClean="0">
                <a:solidFill>
                  <a:srgbClr val="FF0000"/>
                </a:solidFill>
                <a:latin typeface="+mn-ea"/>
              </a:rPr>
              <a:t>로</a:t>
            </a:r>
            <a:endParaRPr lang="ko-KR" altLang="en-US" sz="2800" dirty="0">
              <a:solidFill>
                <a:srgbClr val="FF0000"/>
              </a:solidFill>
              <a:latin typeface="+mn-ea"/>
            </a:endParaRPr>
          </a:p>
        </p:txBody>
      </p:sp>
      <p:sp>
        <p:nvSpPr>
          <p:cNvPr id="35" name="正方形/長方形 34"/>
          <p:cNvSpPr/>
          <p:nvPr/>
        </p:nvSpPr>
        <p:spPr>
          <a:xfrm>
            <a:off x="8322009" y="5154002"/>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a:solidFill>
                  <a:schemeClr val="tx1"/>
                </a:solidFill>
                <a:latin typeface="+mn-ea"/>
              </a:rPr>
              <a:t>전</a:t>
            </a:r>
            <a:r>
              <a:rPr lang="ko-KR" altLang="en-US" sz="2800" dirty="0" smtClean="0">
                <a:solidFill>
                  <a:schemeClr val="tx1"/>
                </a:solidFill>
                <a:latin typeface="+mn-ea"/>
              </a:rPr>
              <a:t>철</a:t>
            </a:r>
            <a:r>
              <a:rPr lang="ko-KR" altLang="en-US" sz="2800" dirty="0" smtClean="0">
                <a:solidFill>
                  <a:srgbClr val="FF0000"/>
                </a:solidFill>
                <a:latin typeface="+mn-ea"/>
              </a:rPr>
              <a:t>로</a:t>
            </a:r>
            <a:endParaRPr lang="ko-KR" altLang="en-US" sz="2800" dirty="0">
              <a:solidFill>
                <a:srgbClr val="FF0000"/>
              </a:solidFill>
              <a:latin typeface="+mn-ea"/>
            </a:endParaRPr>
          </a:p>
        </p:txBody>
      </p:sp>
      <p:sp>
        <p:nvSpPr>
          <p:cNvPr id="36" name="正方形/長方形 35"/>
          <p:cNvSpPr/>
          <p:nvPr/>
        </p:nvSpPr>
        <p:spPr>
          <a:xfrm>
            <a:off x="8351987" y="6110562"/>
            <a:ext cx="221113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dirty="0" smtClean="0">
                <a:solidFill>
                  <a:srgbClr val="FF0000"/>
                </a:solidFill>
                <a:latin typeface="+mn-ea"/>
              </a:rPr>
              <a:t>걸어서</a:t>
            </a:r>
            <a:endParaRPr lang="ko-KR" altLang="en-US" sz="2800" dirty="0">
              <a:solidFill>
                <a:srgbClr val="FF0000"/>
              </a:solidFill>
              <a:latin typeface="+mn-ea"/>
            </a:endParaRPr>
          </a:p>
        </p:txBody>
      </p:sp>
      <p:sp>
        <p:nvSpPr>
          <p:cNvPr id="34" name="正方形/長方形 33"/>
          <p:cNvSpPr/>
          <p:nvPr/>
        </p:nvSpPr>
        <p:spPr>
          <a:xfrm>
            <a:off x="4269823" y="2869641"/>
            <a:ext cx="1582523" cy="174477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4000" b="1" dirty="0" smtClean="0">
                <a:solidFill>
                  <a:schemeClr val="tx1"/>
                </a:solidFill>
                <a:latin typeface="NanumGothic" panose="020D0604000000000000" pitchFamily="34" charset="-127"/>
                <a:ea typeface="NanumGothic" panose="020D0604000000000000" pitchFamily="34" charset="-127"/>
              </a:rPr>
              <a:t>와요</a:t>
            </a:r>
            <a:r>
              <a:rPr lang="en-US" altLang="ko-KR" sz="4000" b="1" dirty="0" smtClean="0">
                <a:solidFill>
                  <a:schemeClr val="tx1"/>
                </a:solidFill>
                <a:latin typeface="NanumGothic" panose="020D0604000000000000" pitchFamily="34" charset="-127"/>
                <a:ea typeface="NanumGothic" panose="020D0604000000000000" pitchFamily="34" charset="-127"/>
              </a:rPr>
              <a:t>.</a:t>
            </a:r>
            <a:endParaRPr lang="ko-KR" altLang="en-US" sz="4000" b="1" dirty="0">
              <a:solidFill>
                <a:schemeClr val="tx1"/>
              </a:solidFill>
              <a:latin typeface="NanumGothic" panose="020D0604000000000000" pitchFamily="34" charset="-127"/>
              <a:ea typeface="NanumGothic" panose="020D0604000000000000" pitchFamily="34" charset="-127"/>
            </a:endParaRPr>
          </a:p>
        </p:txBody>
      </p:sp>
      <p:sp>
        <p:nvSpPr>
          <p:cNvPr id="37" name="正方形/長方形 36"/>
          <p:cNvSpPr/>
          <p:nvPr/>
        </p:nvSpPr>
        <p:spPr>
          <a:xfrm>
            <a:off x="10501630" y="3161567"/>
            <a:ext cx="1598504" cy="174477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4000" b="1" dirty="0" smtClean="0">
                <a:solidFill>
                  <a:schemeClr val="tx1"/>
                </a:solidFill>
                <a:latin typeface="NanumGothic" panose="020D0604000000000000" pitchFamily="34" charset="-127"/>
                <a:ea typeface="NanumGothic" panose="020D0604000000000000" pitchFamily="34" charset="-127"/>
              </a:rPr>
              <a:t>와요</a:t>
            </a:r>
            <a:r>
              <a:rPr lang="en-US" altLang="ko-KR" sz="4000" b="1" dirty="0" smtClean="0">
                <a:solidFill>
                  <a:schemeClr val="tx1"/>
                </a:solidFill>
                <a:latin typeface="NanumGothic" panose="020D0604000000000000" pitchFamily="34" charset="-127"/>
                <a:ea typeface="NanumGothic" panose="020D0604000000000000" pitchFamily="34" charset="-127"/>
              </a:rPr>
              <a:t>.</a:t>
            </a:r>
            <a:endParaRPr lang="ko-KR" altLang="en-US" sz="4000" b="1" dirty="0">
              <a:solidFill>
                <a:schemeClr val="tx1"/>
              </a:solidFill>
              <a:latin typeface="NanumGothic" panose="020D0604000000000000" pitchFamily="34" charset="-127"/>
              <a:ea typeface="NanumGothic" panose="020D0604000000000000" pitchFamily="34" charset="-127"/>
            </a:endParaRPr>
          </a:p>
        </p:txBody>
      </p:sp>
      <p:pic>
        <p:nvPicPr>
          <p:cNvPr id="38" name="Picture 2" descr="69290905-ì¬ê°-ì´ì°¨-ì§íì² -ì§íì² -ëì¤-êµíµ-ìì´ì½-ë²¡í°-ì¼ë¬ì¤í¸-ë ì´-ììëë¤-íë©´-ëìì¸-ì¤íì¼.jpg (1300Ã1300)"/>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2767" t="18230" r="24507" b="20875"/>
          <a:stretch/>
        </p:blipFill>
        <p:spPr bwMode="auto">
          <a:xfrm>
            <a:off x="6638913" y="4321810"/>
            <a:ext cx="814632" cy="940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799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 calcmode="lin" valueType="num">
                                      <p:cBhvr additive="base">
                                        <p:cTn id="1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ppt_x"/>
                                          </p:val>
                                        </p:tav>
                                        <p:tav tm="100000">
                                          <p:val>
                                            <p:strVal val="#ppt_x"/>
                                          </p:val>
                                        </p:tav>
                                      </p:tavLst>
                                    </p:anim>
                                    <p:anim calcmode="lin" valueType="num">
                                      <p:cBhvr additive="base">
                                        <p:cTn id="4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500" fill="hold"/>
                                        <p:tgtEl>
                                          <p:spTgt spid="38"/>
                                        </p:tgtEl>
                                        <p:attrNameLst>
                                          <p:attrName>ppt_x</p:attrName>
                                        </p:attrNameLst>
                                      </p:cBhvr>
                                      <p:tavLst>
                                        <p:tav tm="0">
                                          <p:val>
                                            <p:strVal val="#ppt_x"/>
                                          </p:val>
                                        </p:tav>
                                        <p:tav tm="100000">
                                          <p:val>
                                            <p:strVal val="#ppt_x"/>
                                          </p:val>
                                        </p:tav>
                                      </p:tavLst>
                                    </p:anim>
                                    <p:anim calcmode="lin" valueType="num">
                                      <p:cBhvr additive="base">
                                        <p:cTn id="62"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500" fill="hold"/>
                                        <p:tgtEl>
                                          <p:spTgt spid="37"/>
                                        </p:tgtEl>
                                        <p:attrNameLst>
                                          <p:attrName>ppt_x</p:attrName>
                                        </p:attrNameLst>
                                      </p:cBhvr>
                                      <p:tavLst>
                                        <p:tav tm="0">
                                          <p:val>
                                            <p:strVal val="#ppt_x"/>
                                          </p:val>
                                        </p:tav>
                                        <p:tav tm="100000">
                                          <p:val>
                                            <p:strVal val="#ppt_x"/>
                                          </p:val>
                                        </p:tav>
                                      </p:tavLst>
                                    </p:anim>
                                    <p:anim calcmode="lin" valueType="num">
                                      <p:cBhvr additive="base">
                                        <p:cTn id="7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ppt_x"/>
                                          </p:val>
                                        </p:tav>
                                        <p:tav tm="100000">
                                          <p:val>
                                            <p:strVal val="#ppt_x"/>
                                          </p:val>
                                        </p:tav>
                                      </p:tavLst>
                                    </p:anim>
                                    <p:anim calcmode="lin" valueType="num">
                                      <p:cBhvr additive="base">
                                        <p:cTn id="8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8"/>
                                        </p:tgtEl>
                                        <p:attrNameLst>
                                          <p:attrName>style.visibility</p:attrName>
                                        </p:attrNameLst>
                                      </p:cBhvr>
                                      <p:to>
                                        <p:strVal val="visible"/>
                                      </p:to>
                                    </p:set>
                                    <p:anim calcmode="lin" valueType="num">
                                      <p:cBhvr additive="base">
                                        <p:cTn id="85" dur="500" fill="hold"/>
                                        <p:tgtEl>
                                          <p:spTgt spid="28"/>
                                        </p:tgtEl>
                                        <p:attrNameLst>
                                          <p:attrName>ppt_x</p:attrName>
                                        </p:attrNameLst>
                                      </p:cBhvr>
                                      <p:tavLst>
                                        <p:tav tm="0">
                                          <p:val>
                                            <p:strVal val="#ppt_x"/>
                                          </p:val>
                                        </p:tav>
                                        <p:tav tm="100000">
                                          <p:val>
                                            <p:strVal val="#ppt_x"/>
                                          </p:val>
                                        </p:tav>
                                      </p:tavLst>
                                    </p:anim>
                                    <p:anim calcmode="lin" valueType="num">
                                      <p:cBhvr additive="base">
                                        <p:cTn id="8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29">
                                            <p:txEl>
                                              <p:pRg st="0" end="0"/>
                                            </p:txEl>
                                          </p:spTgt>
                                        </p:tgtEl>
                                        <p:attrNameLst>
                                          <p:attrName>style.visibility</p:attrName>
                                        </p:attrNameLst>
                                      </p:cBhvr>
                                      <p:to>
                                        <p:strVal val="visible"/>
                                      </p:to>
                                    </p:set>
                                    <p:anim calcmode="lin" valueType="num">
                                      <p:cBhvr additive="base">
                                        <p:cTn id="91"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additive="base">
                                        <p:cTn id="97" dur="500" fill="hold"/>
                                        <p:tgtEl>
                                          <p:spTgt spid="30"/>
                                        </p:tgtEl>
                                        <p:attrNameLst>
                                          <p:attrName>ppt_x</p:attrName>
                                        </p:attrNameLst>
                                      </p:cBhvr>
                                      <p:tavLst>
                                        <p:tav tm="0">
                                          <p:val>
                                            <p:strVal val="#ppt_x"/>
                                          </p:val>
                                        </p:tav>
                                        <p:tav tm="100000">
                                          <p:val>
                                            <p:strVal val="#ppt_x"/>
                                          </p:val>
                                        </p:tav>
                                      </p:tavLst>
                                    </p:anim>
                                    <p:anim calcmode="lin" valueType="num">
                                      <p:cBhvr additive="base">
                                        <p:cTn id="9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1"/>
                                        </p:tgtEl>
                                        <p:attrNameLst>
                                          <p:attrName>style.visibility</p:attrName>
                                        </p:attrNameLst>
                                      </p:cBhvr>
                                      <p:to>
                                        <p:strVal val="visible"/>
                                      </p:to>
                                    </p:set>
                                    <p:anim calcmode="lin" valueType="num">
                                      <p:cBhvr additive="base">
                                        <p:cTn id="103" dur="500" fill="hold"/>
                                        <p:tgtEl>
                                          <p:spTgt spid="31"/>
                                        </p:tgtEl>
                                        <p:attrNameLst>
                                          <p:attrName>ppt_x</p:attrName>
                                        </p:attrNameLst>
                                      </p:cBhvr>
                                      <p:tavLst>
                                        <p:tav tm="0">
                                          <p:val>
                                            <p:strVal val="#ppt_x"/>
                                          </p:val>
                                        </p:tav>
                                        <p:tav tm="100000">
                                          <p:val>
                                            <p:strVal val="#ppt_x"/>
                                          </p:val>
                                        </p:tav>
                                      </p:tavLst>
                                    </p:anim>
                                    <p:anim calcmode="lin" valueType="num">
                                      <p:cBhvr additive="base">
                                        <p:cTn id="10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2"/>
                                        </p:tgtEl>
                                        <p:attrNameLst>
                                          <p:attrName>style.visibility</p:attrName>
                                        </p:attrNameLst>
                                      </p:cBhvr>
                                      <p:to>
                                        <p:strVal val="visible"/>
                                      </p:to>
                                    </p:set>
                                    <p:anim calcmode="lin" valueType="num">
                                      <p:cBhvr additive="base">
                                        <p:cTn id="109" dur="500" fill="hold"/>
                                        <p:tgtEl>
                                          <p:spTgt spid="32"/>
                                        </p:tgtEl>
                                        <p:attrNameLst>
                                          <p:attrName>ppt_x</p:attrName>
                                        </p:attrNameLst>
                                      </p:cBhvr>
                                      <p:tavLst>
                                        <p:tav tm="0">
                                          <p:val>
                                            <p:strVal val="#ppt_x"/>
                                          </p:val>
                                        </p:tav>
                                        <p:tav tm="100000">
                                          <p:val>
                                            <p:strVal val="#ppt_x"/>
                                          </p:val>
                                        </p:tav>
                                      </p:tavLst>
                                    </p:anim>
                                    <p:anim calcmode="lin" valueType="num">
                                      <p:cBhvr additive="base">
                                        <p:cTn id="11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33"/>
                                        </p:tgtEl>
                                        <p:attrNameLst>
                                          <p:attrName>style.visibility</p:attrName>
                                        </p:attrNameLst>
                                      </p:cBhvr>
                                      <p:to>
                                        <p:strVal val="visible"/>
                                      </p:to>
                                    </p:set>
                                    <p:anim calcmode="lin" valueType="num">
                                      <p:cBhvr additive="base">
                                        <p:cTn id="115" dur="500" fill="hold"/>
                                        <p:tgtEl>
                                          <p:spTgt spid="33"/>
                                        </p:tgtEl>
                                        <p:attrNameLst>
                                          <p:attrName>ppt_x</p:attrName>
                                        </p:attrNameLst>
                                      </p:cBhvr>
                                      <p:tavLst>
                                        <p:tav tm="0">
                                          <p:val>
                                            <p:strVal val="#ppt_x"/>
                                          </p:val>
                                        </p:tav>
                                        <p:tav tm="100000">
                                          <p:val>
                                            <p:strVal val="#ppt_x"/>
                                          </p:val>
                                        </p:tav>
                                      </p:tavLst>
                                    </p:anim>
                                    <p:anim calcmode="lin" valueType="num">
                                      <p:cBhvr additive="base">
                                        <p:cTn id="11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35"/>
                                        </p:tgtEl>
                                        <p:attrNameLst>
                                          <p:attrName>style.visibility</p:attrName>
                                        </p:attrNameLst>
                                      </p:cBhvr>
                                      <p:to>
                                        <p:strVal val="visible"/>
                                      </p:to>
                                    </p:set>
                                    <p:anim calcmode="lin" valueType="num">
                                      <p:cBhvr additive="base">
                                        <p:cTn id="121" dur="500" fill="hold"/>
                                        <p:tgtEl>
                                          <p:spTgt spid="35"/>
                                        </p:tgtEl>
                                        <p:attrNameLst>
                                          <p:attrName>ppt_x</p:attrName>
                                        </p:attrNameLst>
                                      </p:cBhvr>
                                      <p:tavLst>
                                        <p:tav tm="0">
                                          <p:val>
                                            <p:strVal val="#ppt_x"/>
                                          </p:val>
                                        </p:tav>
                                        <p:tav tm="100000">
                                          <p:val>
                                            <p:strVal val="#ppt_x"/>
                                          </p:val>
                                        </p:tav>
                                      </p:tavLst>
                                    </p:anim>
                                    <p:anim calcmode="lin" valueType="num">
                                      <p:cBhvr additive="base">
                                        <p:cTn id="122"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nodeType="clickEffect">
                                  <p:stCondLst>
                                    <p:cond delay="0"/>
                                  </p:stCondLst>
                                  <p:childTnLst>
                                    <p:set>
                                      <p:cBhvr>
                                        <p:cTn id="126" dur="1" fill="hold">
                                          <p:stCondLst>
                                            <p:cond delay="0"/>
                                          </p:stCondLst>
                                        </p:cTn>
                                        <p:tgtEl>
                                          <p:spTgt spid="36">
                                            <p:txEl>
                                              <p:pRg st="0" end="0"/>
                                            </p:txEl>
                                          </p:spTgt>
                                        </p:tgtEl>
                                        <p:attrNameLst>
                                          <p:attrName>style.visibility</p:attrName>
                                        </p:attrNameLst>
                                      </p:cBhvr>
                                      <p:to>
                                        <p:strVal val="visible"/>
                                      </p:to>
                                    </p:set>
                                    <p:anim calcmode="lin" valueType="num">
                                      <p:cBhvr additive="base">
                                        <p:cTn id="127"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7" grpId="0" animBg="1"/>
      <p:bldP spid="28" grpId="0" animBg="1"/>
      <p:bldP spid="30" grpId="0" animBg="1"/>
      <p:bldP spid="31" grpId="0" animBg="1"/>
      <p:bldP spid="32" grpId="0" animBg="1"/>
      <p:bldP spid="33" grpId="0" animBg="1"/>
      <p:bldP spid="35" grpId="0" animBg="1"/>
      <p:bldP spid="34" grpId="0" animBg="1"/>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7286" y="161925"/>
            <a:ext cx="10515600" cy="1325563"/>
          </a:xfrm>
        </p:spPr>
        <p:txBody>
          <a:bodyPr/>
          <a:lstStyle/>
          <a:p>
            <a:endParaRPr kumimoji="1" lang="ja-JP" altLang="en-US" dirty="0"/>
          </a:p>
        </p:txBody>
      </p:sp>
      <p:sp>
        <p:nvSpPr>
          <p:cNvPr id="3" name="コンテンツ プレースホルダー 2"/>
          <p:cNvSpPr>
            <a:spLocks noGrp="1"/>
          </p:cNvSpPr>
          <p:nvPr>
            <p:ph idx="1"/>
          </p:nvPr>
        </p:nvSpPr>
        <p:spPr>
          <a:xfrm>
            <a:off x="417286" y="1317625"/>
            <a:ext cx="11353800" cy="5141232"/>
          </a:xfrm>
        </p:spPr>
        <p:txBody>
          <a:bodyPr/>
          <a:lstStyle/>
          <a:p>
            <a:pPr>
              <a:lnSpc>
                <a:spcPct val="150000"/>
              </a:lnSpc>
            </a:pPr>
            <a:r>
              <a:rPr lang="ko-KR" altLang="ja-JP" dirty="0">
                <a:latin typeface="NanumMyeongjo" panose="02020603020101020101" pitchFamily="18" charset="-127"/>
                <a:ea typeface="NanumMyeongjo" panose="02020603020101020101" pitchFamily="18" charset="-127"/>
              </a:rPr>
              <a:t>여러분은 학교에 어떻게 와요</a:t>
            </a:r>
            <a:r>
              <a:rPr lang="en-US" altLang="ja-JP" dirty="0">
                <a:latin typeface="NanumMyeongjo" panose="02020603020101020101" pitchFamily="18" charset="-127"/>
                <a:ea typeface="NanumMyeongjo" panose="02020603020101020101" pitchFamily="18" charset="-127"/>
              </a:rPr>
              <a:t>? </a:t>
            </a:r>
            <a:r>
              <a:rPr lang="ja-JP" altLang="en-US" dirty="0" smtClean="0">
                <a:latin typeface="NanumMyeongjo" panose="02020603020101020101" pitchFamily="18" charset="-127"/>
                <a:ea typeface="NanumMyeongjo" panose="02020603020101020101" pitchFamily="18" charset="-127"/>
              </a:rPr>
              <a:t>　</a:t>
            </a:r>
            <a:r>
              <a:rPr kumimoji="1" lang="ja-JP" altLang="en-US" sz="2000" dirty="0">
                <a:latin typeface="UD デジタル 教科書体 NK-R" panose="02020400000000000000" pitchFamily="18" charset="-128"/>
                <a:ea typeface="UD デジタル 教科書体 NK-R" panose="02020400000000000000" pitchFamily="18" charset="-128"/>
              </a:rPr>
              <a:t>皆さんは学校にどうやって行きますか。</a:t>
            </a:r>
            <a:endParaRPr kumimoji="1" lang="en-US" altLang="ja-JP" sz="2000" dirty="0">
              <a:latin typeface="UD デジタル 教科書体 NK-R" panose="02020400000000000000" pitchFamily="18" charset="-128"/>
              <a:ea typeface="UD デジタル 教科書体 NK-R" panose="02020400000000000000" pitchFamily="18" charset="-128"/>
            </a:endParaRPr>
          </a:p>
          <a:p>
            <a:pPr>
              <a:lnSpc>
                <a:spcPct val="150000"/>
              </a:lnSpc>
            </a:pPr>
            <a:r>
              <a:rPr lang="ko-KR" altLang="ja-JP" dirty="0" smtClean="0">
                <a:latin typeface="NanumMyeongjo" panose="02020603020101020101" pitchFamily="18" charset="-127"/>
                <a:ea typeface="NanumMyeongjo" panose="02020603020101020101" pitchFamily="18" charset="-127"/>
              </a:rPr>
              <a:t>지하철로 </a:t>
            </a:r>
            <a:r>
              <a:rPr lang="ko-KR" altLang="ja-JP" dirty="0">
                <a:latin typeface="NanumMyeongjo" panose="02020603020101020101" pitchFamily="18" charset="-127"/>
                <a:ea typeface="NanumMyeongjo" panose="02020603020101020101" pitchFamily="18" charset="-127"/>
              </a:rPr>
              <a:t>와요</a:t>
            </a:r>
            <a:r>
              <a:rPr lang="en-US" altLang="ja-JP" dirty="0" smtClean="0">
                <a:latin typeface="NanumMyeongjo" panose="02020603020101020101" pitchFamily="18" charset="-127"/>
                <a:ea typeface="NanumMyeongjo" panose="02020603020101020101" pitchFamily="18" charset="-127"/>
              </a:rPr>
              <a:t>?		</a:t>
            </a:r>
            <a:r>
              <a:rPr kumimoji="1" lang="ja-JP" altLang="en-US" sz="2000" dirty="0" smtClean="0">
                <a:latin typeface="UD デジタル 教科書体 NK-R" panose="02020400000000000000" pitchFamily="18" charset="-128"/>
                <a:ea typeface="UD デジタル 教科書体 NK-R" panose="02020400000000000000" pitchFamily="18" charset="-128"/>
              </a:rPr>
              <a:t>地下鉄</a:t>
            </a:r>
            <a:r>
              <a:rPr kumimoji="1" lang="ja-JP" altLang="en-US" sz="2000" dirty="0">
                <a:latin typeface="UD デジタル 教科書体 NK-R" panose="02020400000000000000" pitchFamily="18" charset="-128"/>
                <a:ea typeface="UD デジタル 教科書体 NK-R" panose="02020400000000000000" pitchFamily="18" charset="-128"/>
              </a:rPr>
              <a:t>で来ますか。</a:t>
            </a:r>
            <a:endParaRPr lang="en-US" altLang="ja-JP" dirty="0" smtClean="0">
              <a:latin typeface="NanumMyeongjo" panose="02020603020101020101" pitchFamily="18" charset="-127"/>
              <a:ea typeface="NanumMyeongjo" panose="02020603020101020101" pitchFamily="18" charset="-127"/>
            </a:endParaRPr>
          </a:p>
          <a:p>
            <a:pPr>
              <a:lnSpc>
                <a:spcPct val="150000"/>
              </a:lnSpc>
            </a:pPr>
            <a:r>
              <a:rPr lang="ko-KR" altLang="ja-JP" dirty="0" smtClean="0">
                <a:latin typeface="NanumMyeongjo" panose="02020603020101020101" pitchFamily="18" charset="-127"/>
                <a:ea typeface="NanumMyeongjo" panose="02020603020101020101" pitchFamily="18" charset="-127"/>
              </a:rPr>
              <a:t>자전거로 </a:t>
            </a:r>
            <a:r>
              <a:rPr lang="ko-KR" altLang="ja-JP" dirty="0">
                <a:latin typeface="NanumMyeongjo" panose="02020603020101020101" pitchFamily="18" charset="-127"/>
                <a:ea typeface="NanumMyeongjo" panose="02020603020101020101" pitchFamily="18" charset="-127"/>
              </a:rPr>
              <a:t>와요</a:t>
            </a:r>
            <a:r>
              <a:rPr lang="en-US" altLang="ja-JP" dirty="0" smtClean="0">
                <a:latin typeface="NanumMyeongjo" panose="02020603020101020101" pitchFamily="18" charset="-127"/>
                <a:ea typeface="NanumMyeongjo" panose="02020603020101020101" pitchFamily="18" charset="-127"/>
              </a:rPr>
              <a:t>?		</a:t>
            </a:r>
            <a:r>
              <a:rPr kumimoji="1" lang="ja-JP" altLang="en-US" sz="2000" dirty="0" smtClean="0">
                <a:latin typeface="UD デジタル 教科書体 NK-R" panose="02020400000000000000" pitchFamily="18" charset="-128"/>
                <a:ea typeface="UD デジタル 教科書体 NK-R" panose="02020400000000000000" pitchFamily="18" charset="-128"/>
              </a:rPr>
              <a:t>自転車</a:t>
            </a:r>
            <a:r>
              <a:rPr kumimoji="1" lang="ja-JP" altLang="en-US" sz="2000" dirty="0">
                <a:latin typeface="UD デジタル 教科書体 NK-R" panose="02020400000000000000" pitchFamily="18" charset="-128"/>
                <a:ea typeface="UD デジタル 教科書体 NK-R" panose="02020400000000000000" pitchFamily="18" charset="-128"/>
              </a:rPr>
              <a:t>で来ますか。</a:t>
            </a:r>
            <a:endParaRPr lang="en-US" altLang="ja-JP" sz="2000" dirty="0" smtClean="0">
              <a:latin typeface="UD デジタル 教科書体 NK-R" panose="02020400000000000000" pitchFamily="18" charset="-128"/>
              <a:ea typeface="UD デジタル 教科書体 NK-R" panose="02020400000000000000" pitchFamily="18" charset="-128"/>
            </a:endParaRPr>
          </a:p>
          <a:p>
            <a:pPr>
              <a:lnSpc>
                <a:spcPct val="150000"/>
              </a:lnSpc>
            </a:pPr>
            <a:r>
              <a:rPr lang="ko-KR" altLang="ja-JP" dirty="0" smtClean="0">
                <a:latin typeface="NanumMyeongjo" panose="02020603020101020101" pitchFamily="18" charset="-127"/>
                <a:ea typeface="NanumMyeongjo" panose="02020603020101020101" pitchFamily="18" charset="-127"/>
              </a:rPr>
              <a:t>걸어서 </a:t>
            </a:r>
            <a:r>
              <a:rPr lang="ko-KR" altLang="ja-JP" dirty="0">
                <a:latin typeface="NanumMyeongjo" panose="02020603020101020101" pitchFamily="18" charset="-127"/>
                <a:ea typeface="NanumMyeongjo" panose="02020603020101020101" pitchFamily="18" charset="-127"/>
              </a:rPr>
              <a:t>와요</a:t>
            </a:r>
            <a:r>
              <a:rPr lang="en-US" altLang="ja-JP" dirty="0" smtClean="0">
                <a:latin typeface="NanumMyeongjo" panose="02020603020101020101" pitchFamily="18" charset="-127"/>
                <a:ea typeface="NanumMyeongjo" panose="02020603020101020101" pitchFamily="18" charset="-127"/>
              </a:rPr>
              <a:t>?		</a:t>
            </a:r>
            <a:r>
              <a:rPr kumimoji="1" lang="ja-JP" altLang="en-US" sz="2000" dirty="0" smtClean="0">
                <a:latin typeface="UD デジタル 教科書体 NK-R" panose="02020400000000000000" pitchFamily="18" charset="-128"/>
                <a:ea typeface="UD デジタル 教科書体 NK-R" panose="02020400000000000000" pitchFamily="18" charset="-128"/>
              </a:rPr>
              <a:t>歩いて</a:t>
            </a:r>
            <a:r>
              <a:rPr kumimoji="1" lang="ja-JP" altLang="en-US" sz="2000" dirty="0">
                <a:latin typeface="UD デジタル 教科書体 NK-R" panose="02020400000000000000" pitchFamily="18" charset="-128"/>
                <a:ea typeface="UD デジタル 教科書体 NK-R" panose="02020400000000000000" pitchFamily="18" charset="-128"/>
              </a:rPr>
              <a:t>来ますか。</a:t>
            </a:r>
          </a:p>
          <a:p>
            <a:pPr>
              <a:lnSpc>
                <a:spcPct val="150000"/>
              </a:lnSpc>
            </a:pPr>
            <a:endParaRPr lang="ja-JP" altLang="ja-JP" dirty="0">
              <a:latin typeface="NanumMyeongjo" panose="02020603020101020101" pitchFamily="18" charset="-127"/>
              <a:ea typeface="NanumGothic" panose="020D0604000000000000" pitchFamily="34" charset="-127"/>
            </a:endParaRPr>
          </a:p>
          <a:p>
            <a:pPr marL="0" indent="0">
              <a:buNone/>
            </a:pPr>
            <a:r>
              <a:rPr kumimoji="1" lang="ja-JP" altLang="en-US" sz="2400" dirty="0" smtClean="0">
                <a:latin typeface="UD デジタル 教科書体 NK-R" panose="02020400000000000000" pitchFamily="18" charset="-128"/>
                <a:ea typeface="UD デジタル 教科書体 NK-R" panose="02020400000000000000" pitchFamily="18" charset="-128"/>
              </a:rPr>
              <a:t>　</a:t>
            </a:r>
            <a:endParaRPr kumimoji="1" lang="ja-JP" altLang="en-US" sz="2400" dirty="0">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991152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1721</TotalTime>
  <Words>572</Words>
  <Application>Microsoft Office PowerPoint</Application>
  <PresentationFormat>ワイド画面</PresentationFormat>
  <Paragraphs>156</Paragraphs>
  <Slides>15</Slides>
  <Notes>0</Notes>
  <HiddenSlides>0</HiddenSlides>
  <MMClips>2</MMClips>
  <ScaleCrop>false</ScaleCrop>
  <HeadingPairs>
    <vt:vector size="6" baseType="variant">
      <vt:variant>
        <vt:lpstr>使用されているフォント</vt:lpstr>
      </vt:variant>
      <vt:variant>
        <vt:i4>16</vt:i4>
      </vt:variant>
      <vt:variant>
        <vt:lpstr>テーマ</vt:lpstr>
      </vt:variant>
      <vt:variant>
        <vt:i4>1</vt:i4>
      </vt:variant>
      <vt:variant>
        <vt:lpstr>スライド タイトル</vt:lpstr>
      </vt:variant>
      <vt:variant>
        <vt:i4>15</vt:i4>
      </vt:variant>
    </vt:vector>
  </HeadingPairs>
  <TitlesOfParts>
    <vt:vector size="32" baseType="lpstr">
      <vt:lpstr>Arial Unicode MS</vt:lpstr>
      <vt:lpstr>BatangChe</vt:lpstr>
      <vt:lpstr>HGPHeiseiKakugothictaiW3</vt:lpstr>
      <vt:lpstr>HGS教科書体</vt:lpstr>
      <vt:lpstr>HG教科書体</vt:lpstr>
      <vt:lpstr>Malgun Gothic</vt:lpstr>
      <vt:lpstr>Meiryo UI</vt:lpstr>
      <vt:lpstr>ＭＳ Ｐゴシック</vt:lpstr>
      <vt:lpstr>NanumGothic</vt:lpstr>
      <vt:lpstr>NanumMyeongjo</vt:lpstr>
      <vt:lpstr>UD デジタル 教科書体 NK-R</vt:lpstr>
      <vt:lpstr>나눔명조</vt:lpstr>
      <vt:lpstr>游明朝</vt:lpstr>
      <vt:lpstr>Arial</vt:lpstr>
      <vt:lpstr>Microsoft Himalaya</vt:lpstr>
      <vt:lpstr>Times New Roman</vt:lpstr>
      <vt:lpstr>Office テーマ</vt:lpstr>
      <vt:lpstr>第12講　교통交通</vt:lpstr>
      <vt:lpstr>今日のテーマは「교통交通」です。</vt:lpstr>
      <vt:lpstr>  ❶「교통수단交通手段」です。</vt:lpstr>
      <vt:lpstr>PowerPoint プレゼンテーション</vt:lpstr>
      <vt:lpstr> ❷「交通手段の利用」に関する表現</vt:lpstr>
      <vt:lpstr>　❸ 「乗り場타는 곳」関連表現</vt:lpstr>
      <vt:lpstr>❹ N(으)로 　　交通手段(道具)＋～で</vt:lpstr>
      <vt:lpstr>  一人で練習してから、友達と尋ね合いましょう。</vt:lpstr>
      <vt:lpstr>PowerPoint プレゼンテーション</vt:lpstr>
      <vt:lpstr> ❺ N에서 N까지　　~から~まで</vt:lpstr>
      <vt:lpstr>二人が「学校に来る方法」と「かかる時間」について話しています。よく聞いて質問に答えなさい。</vt:lpstr>
      <vt:lpstr>会話の状況と意味を意識し、学習した語彙と文法を確認しながらテキストを読みましょう。</vt:lpstr>
      <vt:lpstr> Task1. 韓国の観光案内地図です。地図を見て、韓国人役と外国人役に別れて、尋ね合いましょう。</vt:lpstr>
      <vt:lpstr>Task2. 友達が学校に来るときに利用する交通手段と所要時間に関するアンケート調査を行い、その結果を発表しましょう。</vt:lpstr>
      <vt:lpstr>学習目標のCheck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Kim ChangGoo</dc:creator>
  <cp:lastModifiedBy>MyPC</cp:lastModifiedBy>
  <cp:revision>613</cp:revision>
  <dcterms:created xsi:type="dcterms:W3CDTF">2017-03-13T05:07:43Z</dcterms:created>
  <dcterms:modified xsi:type="dcterms:W3CDTF">2018-12-23T03:29:44Z</dcterms:modified>
</cp:coreProperties>
</file>