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0" r:id="rId3"/>
    <p:sldId id="258" r:id="rId4"/>
    <p:sldId id="297" r:id="rId5"/>
    <p:sldId id="261" r:id="rId6"/>
    <p:sldId id="262" r:id="rId7"/>
    <p:sldId id="263" r:id="rId8"/>
    <p:sldId id="304" r:id="rId9"/>
    <p:sldId id="264" r:id="rId10"/>
    <p:sldId id="265" r:id="rId11"/>
    <p:sldId id="266" r:id="rId12"/>
    <p:sldId id="267" r:id="rId13"/>
    <p:sldId id="268" r:id="rId14"/>
    <p:sldId id="269" r:id="rId15"/>
    <p:sldId id="298" r:id="rId16"/>
    <p:sldId id="274" r:id="rId17"/>
    <p:sldId id="302" r:id="rId18"/>
    <p:sldId id="306" r:id="rId19"/>
    <p:sldId id="273" r:id="rId2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BF3E-6D26-4953-B4CB-05B3D69FF8A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B77A-66E9-4A96-9416-04F909F11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6745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BF3E-6D26-4953-B4CB-05B3D69FF8A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B77A-66E9-4A96-9416-04F909F11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7658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BF3E-6D26-4953-B4CB-05B3D69FF8A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B77A-66E9-4A96-9416-04F909F11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993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BF3E-6D26-4953-B4CB-05B3D69FF8A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B77A-66E9-4A96-9416-04F909F11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6911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BF3E-6D26-4953-B4CB-05B3D69FF8A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B77A-66E9-4A96-9416-04F909F11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5514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BF3E-6D26-4953-B4CB-05B3D69FF8A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B77A-66E9-4A96-9416-04F909F11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1059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BF3E-6D26-4953-B4CB-05B3D69FF8A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B77A-66E9-4A96-9416-04F909F11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8389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BF3E-6D26-4953-B4CB-05B3D69FF8A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B77A-66E9-4A96-9416-04F909F11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8069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BF3E-6D26-4953-B4CB-05B3D69FF8A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B77A-66E9-4A96-9416-04F909F11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8260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BF3E-6D26-4953-B4CB-05B3D69FF8A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B77A-66E9-4A96-9416-04F909F11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9741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BF3E-6D26-4953-B4CB-05B3D69FF8A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B77A-66E9-4A96-9416-04F909F11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5469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3BF3E-6D26-4953-B4CB-05B3D69FF8A8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9B77A-66E9-4A96-9416-04F909F11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168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learning.hangeul.go.kr/letters/consonant/basic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07576"/>
            <a:ext cx="10515600" cy="847165"/>
          </a:xfrm>
        </p:spPr>
        <p:txBody>
          <a:bodyPr>
            <a:noAutofit/>
          </a:bodyPr>
          <a:lstStyle/>
          <a:p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ja-JP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　子音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36008"/>
            <a:ext cx="10515600" cy="5257800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今日の学習目標</a:t>
            </a:r>
            <a:endParaRPr lang="en-US" altLang="ja-JP" dirty="0" smtClean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ハングルの子音</a:t>
            </a: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(10)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を正確に発音したり、書いたりすることができる。</a:t>
            </a:r>
            <a:endParaRPr lang="en-US" altLang="ko-KR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子音字</a:t>
            </a:r>
            <a:r>
              <a:rPr lang="en-US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en-US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hlinkClick r:id="rId2"/>
              </a:rPr>
              <a:t>http://learning.hangeul.go.kr/letters/consonant/basic/</a:t>
            </a:r>
            <a:r>
              <a:rPr lang="en-US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ko-KR" altLang="en-US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6" name="Picture 2" descr="Ķ¸®±׶óÇÇ_±âÃÊ,±۾¾,³ëƮÆú¸®¿À¾Æīµ¥¹Ì_(4).JPG (500×183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399" y="2771774"/>
            <a:ext cx="5973406" cy="218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047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07576"/>
            <a:ext cx="10515600" cy="847165"/>
          </a:xfrm>
        </p:spPr>
        <p:txBody>
          <a:bodyPr>
            <a:no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36008"/>
            <a:ext cx="10515600" cy="5257800"/>
          </a:xfrm>
        </p:spPr>
        <p:txBody>
          <a:bodyPr/>
          <a:lstStyle/>
          <a:p>
            <a:pPr marL="0" indent="0">
              <a:buNone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パ行</a:t>
            </a:r>
            <a:r>
              <a:rPr lang="en-US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/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バ行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の子音とほぼ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同じ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(b/p)</a:t>
            </a:r>
            <a:r>
              <a:rPr lang="ja-JP" altLang="ko-KR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000" dirty="0" err="1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ㅏ</a:t>
            </a:r>
            <a:r>
              <a:rPr lang="ko-KR" altLang="en-US" sz="6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 </a:t>
            </a:r>
            <a:r>
              <a:rPr lang="ko-KR" altLang="en-US" sz="6000" dirty="0" err="1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ㅓ</a:t>
            </a:r>
            <a:r>
              <a:rPr lang="ko-KR" altLang="en-US" sz="6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 </a:t>
            </a:r>
            <a:r>
              <a:rPr lang="ko-KR" altLang="en-US" sz="6000" dirty="0" err="1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ㅗ</a:t>
            </a:r>
            <a:r>
              <a:rPr lang="ko-KR" altLang="en-US" sz="6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 </a:t>
            </a:r>
            <a:r>
              <a:rPr lang="ko-KR" altLang="en-US" sz="6000" dirty="0" err="1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ㅜ</a:t>
            </a:r>
            <a:r>
              <a:rPr lang="ko-KR" altLang="en-US" sz="6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 </a:t>
            </a:r>
            <a:r>
              <a:rPr lang="ko-KR" altLang="en-US" sz="6000" dirty="0" err="1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ㅡ</a:t>
            </a:r>
            <a:r>
              <a:rPr lang="ko-KR" altLang="en-US" sz="6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 </a:t>
            </a:r>
            <a:r>
              <a:rPr lang="ko-KR" altLang="en-US" sz="6000" dirty="0" err="1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ㅣ</a:t>
            </a:r>
            <a:endParaRPr lang="en-US" altLang="ko-KR" sz="60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endParaRPr lang="en-US" altLang="ko-KR" sz="48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 algn="ctr">
              <a:buNone/>
            </a:pPr>
            <a:r>
              <a:rPr lang="ko-KR" altLang="en-US" sz="6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바     버     보     부     브    비</a:t>
            </a:r>
            <a:endParaRPr lang="ko-KR" altLang="en-US" dirty="0">
              <a:latin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ㅂ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866743" y="470649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教科書１１ページ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ㅂ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31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07576"/>
            <a:ext cx="10515600" cy="847165"/>
          </a:xfrm>
        </p:spPr>
        <p:txBody>
          <a:bodyPr>
            <a:no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36008"/>
            <a:ext cx="10515600" cy="5257800"/>
          </a:xfrm>
        </p:spPr>
        <p:txBody>
          <a:bodyPr/>
          <a:lstStyle/>
          <a:p>
            <a:pPr marL="0" indent="0">
              <a:buNone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サ行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の子音とほぼ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同じ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(s)</a:t>
            </a:r>
            <a:r>
              <a:rPr lang="ja-JP" altLang="ko-KR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ㅏ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ㅓ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ㅗ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ㅜ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ㅡ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ㅣ</a:t>
            </a:r>
            <a:endParaRPr lang="en-US" altLang="ko-KR" sz="6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ko-KR" sz="4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 algn="ctr">
              <a:buNone/>
            </a:pPr>
            <a:r>
              <a:rPr lang="ko-KR" altLang="en-US" sz="60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사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 서     소     수     스    시</a:t>
            </a:r>
            <a:endParaRPr lang="ko-KR" altLang="en-US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ㅅ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866743" y="470649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教科書１１ページ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ㅅ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145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07576"/>
            <a:ext cx="10515600" cy="847165"/>
          </a:xfrm>
        </p:spPr>
        <p:txBody>
          <a:bodyPr>
            <a:no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36008"/>
            <a:ext cx="10515600" cy="5257800"/>
          </a:xfrm>
        </p:spPr>
        <p:txBody>
          <a:bodyPr/>
          <a:lstStyle/>
          <a:p>
            <a:pPr marL="0" indent="0">
              <a:buNone/>
            </a:pPr>
            <a:endParaRPr lang="en-US" altLang="ja-JP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 algn="ctr">
              <a:buNone/>
            </a:pPr>
            <a:endParaRPr lang="en-US" altLang="ko-KR" sz="36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 algn="ctr">
              <a:buNone/>
            </a:pPr>
            <a:r>
              <a:rPr lang="ko-KR" altLang="en-US" sz="6000" dirty="0" err="1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ㅏ</a:t>
            </a:r>
            <a:r>
              <a:rPr lang="ko-KR" altLang="en-US" sz="6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 </a:t>
            </a:r>
            <a:r>
              <a:rPr lang="ko-KR" altLang="en-US" sz="6000" dirty="0" err="1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ㅓ</a:t>
            </a:r>
            <a:r>
              <a:rPr lang="ko-KR" altLang="en-US" sz="6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 </a:t>
            </a:r>
            <a:r>
              <a:rPr lang="ko-KR" altLang="en-US" sz="6000" dirty="0" err="1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ㅗ</a:t>
            </a:r>
            <a:r>
              <a:rPr lang="ko-KR" altLang="en-US" sz="6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 </a:t>
            </a:r>
            <a:r>
              <a:rPr lang="ko-KR" altLang="en-US" sz="6000" dirty="0" err="1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ㅜ</a:t>
            </a:r>
            <a:r>
              <a:rPr lang="ko-KR" altLang="en-US" sz="6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 </a:t>
            </a:r>
            <a:r>
              <a:rPr lang="ko-KR" altLang="en-US" sz="6000" dirty="0" err="1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ㅡ</a:t>
            </a:r>
            <a:r>
              <a:rPr lang="ko-KR" altLang="en-US" sz="6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   </a:t>
            </a:r>
            <a:r>
              <a:rPr lang="ko-KR" altLang="en-US" sz="6000" dirty="0" err="1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ㅣ</a:t>
            </a:r>
            <a:endParaRPr lang="en-US" altLang="ko-KR" sz="60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buNone/>
            </a:pPr>
            <a:endParaRPr lang="en-US" altLang="ko-KR" sz="4800" dirty="0" smtClean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 algn="ctr">
              <a:buNone/>
            </a:pPr>
            <a:r>
              <a:rPr lang="ko-KR" altLang="en-US" sz="6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아     어     오     우     으    이</a:t>
            </a:r>
            <a:endParaRPr lang="ko-KR" altLang="en-US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ㅇ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866743" y="470649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教科書１１ページ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ㅇ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7037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07576"/>
            <a:ext cx="10515600" cy="847165"/>
          </a:xfrm>
        </p:spPr>
        <p:txBody>
          <a:bodyPr>
            <a:no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36008"/>
            <a:ext cx="10515600" cy="5257800"/>
          </a:xfrm>
        </p:spPr>
        <p:txBody>
          <a:bodyPr/>
          <a:lstStyle/>
          <a:p>
            <a:pPr marL="0" indent="0">
              <a:buNone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チャ行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の子音とほぼ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同じ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en-US" altLang="ja-JP" dirty="0" err="1" smtClean="0"/>
              <a:t>dʒ</a:t>
            </a:r>
            <a:r>
              <a:rPr lang="en-US" altLang="ja-JP" dirty="0" smtClean="0"/>
              <a:t>/ʧ)</a:t>
            </a:r>
            <a:r>
              <a:rPr lang="ja-JP" altLang="ko-KR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000" dirty="0" err="1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ㅏ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ㅓ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ㅗ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ㅜ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ㅡ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ㅣ</a:t>
            </a:r>
            <a:endParaRPr lang="en-US" altLang="ko-KR" sz="6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48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000" dirty="0" smtClean="0"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자     저     조     주     즈    지</a:t>
            </a:r>
            <a:endParaRPr lang="ko-KR" altLang="en-US" dirty="0">
              <a:latin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ㅈ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866743" y="470649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教科書１１ページ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ㅈ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241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07576"/>
            <a:ext cx="10515600" cy="847165"/>
          </a:xfrm>
        </p:spPr>
        <p:txBody>
          <a:bodyPr>
            <a:no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36008"/>
            <a:ext cx="10515600" cy="5257800"/>
          </a:xfrm>
        </p:spPr>
        <p:txBody>
          <a:bodyPr/>
          <a:lstStyle/>
          <a:p>
            <a:pPr marL="0" indent="0">
              <a:buNone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ハ行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の子音とほぼ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同じ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(h)</a:t>
            </a:r>
            <a:r>
              <a:rPr lang="ja-JP" altLang="ko-KR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000" dirty="0" err="1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ㅏ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ㅓ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ㅗ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ㅜ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ㅡ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ㅣ</a:t>
            </a:r>
            <a:endParaRPr lang="en-US" altLang="ko-KR" sz="6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48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000" dirty="0" smtClean="0"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하     허     호     후 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흐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    히</a:t>
            </a:r>
            <a:endParaRPr lang="ko-KR" altLang="en-US" dirty="0">
              <a:latin typeface="UD デジタル 教科書体 NK-R" panose="02020400000000000000" pitchFamily="18" charset="-128"/>
              <a:ea typeface="나눔고딕" panose="020D0604000000000000" pitchFamily="50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ㅎ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866743" y="470649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教科書１１ページ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ㅎ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708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134471" y="0"/>
            <a:ext cx="12057529" cy="64938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ko-KR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None/>
            </a:pPr>
            <a:endParaRPr lang="en-US" altLang="ko-KR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-1" y="0"/>
            <a:ext cx="900953" cy="80682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가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094626" y="0"/>
            <a:ext cx="900953" cy="80682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나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261297" y="-8964"/>
            <a:ext cx="900953" cy="80682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다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527968" y="0"/>
            <a:ext cx="883025" cy="80682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라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643442" y="0"/>
            <a:ext cx="900953" cy="80682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마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919930" y="0"/>
            <a:ext cx="900953" cy="80682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바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7154126" y="0"/>
            <a:ext cx="900953" cy="80682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사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8396575" y="-8964"/>
            <a:ext cx="900953" cy="80682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아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0876428" y="0"/>
            <a:ext cx="900953" cy="80682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</a:t>
            </a:r>
            <a:endParaRPr lang="ko-KR" altLang="en-US" sz="3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9673063" y="-8964"/>
            <a:ext cx="900953" cy="80682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자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" y="945777"/>
            <a:ext cx="900952" cy="58180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가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거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고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구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그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094627" y="945777"/>
            <a:ext cx="900952" cy="58180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나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너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노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누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느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니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261298" y="945777"/>
            <a:ext cx="900952" cy="58180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다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더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도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두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드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디</a:t>
            </a:r>
            <a:endParaRPr lang="ko-KR" altLang="en-US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510041" y="945777"/>
            <a:ext cx="900952" cy="58180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라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러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로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루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르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리</a:t>
            </a:r>
            <a:endParaRPr lang="ko-KR" altLang="en-US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670337" y="945777"/>
            <a:ext cx="900952" cy="58180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마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머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모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무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므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미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919931" y="945777"/>
            <a:ext cx="900952" cy="58180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바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버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보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부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브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비</a:t>
            </a:r>
            <a:endParaRPr lang="ko-KR" altLang="en-US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7154126" y="945777"/>
            <a:ext cx="900952" cy="58180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사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서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소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수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스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시</a:t>
            </a:r>
            <a:endParaRPr lang="ko-KR" altLang="en-US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8396576" y="945777"/>
            <a:ext cx="900952" cy="58180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아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어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오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우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으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이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9678478" y="945777"/>
            <a:ext cx="900952" cy="58180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자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저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조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주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즈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지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0876428" y="945777"/>
            <a:ext cx="900952" cy="58180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허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후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흐</a:t>
            </a:r>
            <a:endParaRPr lang="en-US" altLang="ko-KR" sz="3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3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히</a:t>
            </a:r>
            <a:endParaRPr lang="ko-KR" altLang="en-US" sz="3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55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0"/>
            <a:ext cx="11353800" cy="64938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endParaRPr lang="en-US" altLang="ko-KR" sz="38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가   나   다   라   마   바   사   아   자   하</a:t>
            </a:r>
            <a:endParaRPr lang="en-US" altLang="ko-KR" sz="38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거   너   더   </a:t>
            </a:r>
            <a:r>
              <a:rPr lang="ko-KR" altLang="en-US" sz="38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러</a:t>
            </a: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머   </a:t>
            </a:r>
            <a:r>
              <a:rPr lang="ko-KR" altLang="en-US" sz="38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버</a:t>
            </a: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서   어   저   허</a:t>
            </a:r>
            <a:endParaRPr lang="en-US" altLang="ko-KR" sz="38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고   노   도   </a:t>
            </a:r>
            <a:r>
              <a:rPr lang="ko-KR" altLang="en-US" sz="38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로</a:t>
            </a: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모   보   소   오   조   호</a:t>
            </a:r>
            <a:endParaRPr lang="en-US" altLang="ko-KR" sz="38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구   누   두   </a:t>
            </a:r>
            <a:r>
              <a:rPr lang="ko-KR" altLang="en-US" sz="38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루</a:t>
            </a: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무   부   수   우   주   후</a:t>
            </a:r>
            <a:endParaRPr lang="en-US" altLang="ko-KR" sz="38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그   </a:t>
            </a:r>
            <a:r>
              <a:rPr lang="ko-KR" altLang="en-US" sz="38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느</a:t>
            </a: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38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드</a:t>
            </a: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38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르</a:t>
            </a: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38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므</a:t>
            </a: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38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브</a:t>
            </a: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38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스</a:t>
            </a: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38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으</a:t>
            </a: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38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즈</a:t>
            </a: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38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흐</a:t>
            </a:r>
            <a:endParaRPr lang="en-US" altLang="ko-KR" sz="38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기   </a:t>
            </a:r>
            <a:r>
              <a:rPr lang="ko-KR" altLang="en-US" sz="38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니</a:t>
            </a: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38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디</a:t>
            </a:r>
            <a:r>
              <a:rPr lang="ko-KR" altLang="en-US" sz="3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리   미   비   시   이   지   히</a:t>
            </a:r>
            <a:endParaRPr lang="ko-KR" altLang="en-US" sz="3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24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>
          <a:xfrm>
            <a:off x="838200" y="0"/>
            <a:ext cx="5181600" cy="6858000"/>
          </a:xfrm>
        </p:spPr>
        <p:txBody>
          <a:bodyPr>
            <a:noAutofit/>
          </a:bodyPr>
          <a:lstStyle/>
          <a:p>
            <a:pPr marL="742950" indent="-742950">
              <a:lnSpc>
                <a:spcPct val="150000"/>
              </a:lnSpc>
              <a:buFont typeface="+mj-ea"/>
              <a:buAutoNum type="circleNumDbPlain" startAt="10"/>
            </a:pPr>
            <a:r>
              <a:rPr lang="ko-KR" altLang="en-US" sz="4000" b="1" dirty="0">
                <a:latin typeface="바탕체" panose="02030609000101010101" pitchFamily="17" charset="-127"/>
                <a:ea typeface="바탕체" panose="02030609000101010101" pitchFamily="17" charset="-127"/>
              </a:rPr>
              <a:t>머리</a:t>
            </a:r>
          </a:p>
          <a:p>
            <a:pPr marL="742950" indent="-742950">
              <a:lnSpc>
                <a:spcPct val="170000"/>
              </a:lnSpc>
              <a:buFont typeface="+mj-ea"/>
              <a:buAutoNum type="circleNumDbPlain" startAt="10"/>
            </a:pPr>
            <a:r>
              <a:rPr lang="ko-KR" altLang="en-US" sz="4000" b="1" dirty="0">
                <a:latin typeface="바탕체" panose="02030609000101010101" pitchFamily="17" charset="-127"/>
                <a:ea typeface="바탕체" panose="02030609000101010101" pitchFamily="17" charset="-127"/>
              </a:rPr>
              <a:t>두부</a:t>
            </a:r>
            <a:endParaRPr lang="en-US" altLang="ko-KR" sz="4000" b="1" dirty="0"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marL="742950" indent="-742950">
              <a:lnSpc>
                <a:spcPct val="170000"/>
              </a:lnSpc>
              <a:buFont typeface="+mj-ea"/>
              <a:buAutoNum type="circleNumDbPlain" startAt="10"/>
            </a:pPr>
            <a:r>
              <a:rPr lang="ko-KR" altLang="en-US" sz="4000" b="1" dirty="0">
                <a:latin typeface="바탕체" panose="02030609000101010101" pitchFamily="17" charset="-127"/>
                <a:ea typeface="바탕체" panose="02030609000101010101" pitchFamily="17" charset="-127"/>
              </a:rPr>
              <a:t>나비</a:t>
            </a:r>
            <a:endParaRPr lang="en-US" altLang="ko-KR" sz="4000" b="1" dirty="0"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marL="742950" indent="-742950">
              <a:lnSpc>
                <a:spcPct val="170000"/>
              </a:lnSpc>
              <a:buFont typeface="+mj-ea"/>
              <a:buAutoNum type="circleNumDbPlain" startAt="10"/>
            </a:pPr>
            <a:r>
              <a:rPr lang="ko-KR" altLang="en-US" sz="4000" b="1" dirty="0">
                <a:latin typeface="바탕체" panose="02030609000101010101" pitchFamily="17" charset="-127"/>
                <a:ea typeface="바탕체" panose="02030609000101010101" pitchFamily="17" charset="-127"/>
              </a:rPr>
              <a:t>도시</a:t>
            </a:r>
            <a:endParaRPr lang="en-US" altLang="ko-KR" sz="4000" b="1" dirty="0"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marL="742950" indent="-742950">
              <a:lnSpc>
                <a:spcPct val="170000"/>
              </a:lnSpc>
              <a:buFont typeface="+mj-ea"/>
              <a:buAutoNum type="circleNumDbPlain" startAt="10"/>
            </a:pPr>
            <a:r>
              <a:rPr lang="ko-KR" altLang="en-US" sz="4000" b="1" dirty="0">
                <a:latin typeface="바탕체" panose="02030609000101010101" pitchFamily="17" charset="-127"/>
                <a:ea typeface="바탕체" panose="02030609000101010101" pitchFamily="17" charset="-127"/>
              </a:rPr>
              <a:t>가수</a:t>
            </a:r>
            <a:endParaRPr lang="en-US" altLang="ko-KR" sz="4000" b="1" dirty="0"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marL="742950" indent="-742950">
              <a:lnSpc>
                <a:spcPct val="170000"/>
              </a:lnSpc>
              <a:buFont typeface="+mj-ea"/>
              <a:buAutoNum type="circleNumDbPlain" startAt="10"/>
            </a:pPr>
            <a:r>
              <a:rPr lang="ko-KR" altLang="en-US" sz="4000" b="1" dirty="0">
                <a:latin typeface="바탕체" panose="02030609000101010101" pitchFamily="17" charset="-127"/>
                <a:ea typeface="바탕체" panose="02030609000101010101" pitchFamily="17" charset="-127"/>
              </a:rPr>
              <a:t>바다</a:t>
            </a:r>
            <a:endParaRPr lang="ko-KR" altLang="en-US" sz="4800" b="1" dirty="0"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ko-KR" sz="4800" b="1" dirty="0" smtClean="0">
              <a:latin typeface="바탕체" panose="02030609000101010101" pitchFamily="17" charset="-127"/>
              <a:ea typeface="바탕체" panose="02030609000101010101" pitchFamily="17" charset="-127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2"/>
          </p:nvPr>
        </p:nvSpPr>
        <p:spPr>
          <a:xfrm>
            <a:off x="6172200" y="0"/>
            <a:ext cx="5181600" cy="6858000"/>
          </a:xfrm>
        </p:spPr>
        <p:txBody>
          <a:bodyPr>
            <a:normAutofit/>
          </a:bodyPr>
          <a:lstStyle/>
          <a:p>
            <a:pPr marL="914400" indent="-914400">
              <a:lnSpc>
                <a:spcPct val="170000"/>
              </a:lnSpc>
              <a:buFont typeface="+mj-ea"/>
              <a:buAutoNum type="circleNumDbPlain" startAt="16"/>
            </a:pPr>
            <a:r>
              <a:rPr lang="ko-KR" altLang="en-US" sz="40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바지</a:t>
            </a:r>
            <a:endParaRPr lang="en-US" altLang="ko-KR" sz="4000" b="1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914400" indent="-914400">
              <a:lnSpc>
                <a:spcPct val="170000"/>
              </a:lnSpc>
              <a:buFont typeface="+mj-ea"/>
              <a:buAutoNum type="circleNumDbPlain" startAt="16"/>
            </a:pPr>
            <a:r>
              <a:rPr lang="ko-KR" altLang="en-US" sz="40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사이</a:t>
            </a:r>
            <a:r>
              <a:rPr lang="en-US" altLang="ko-KR" sz="40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	</a:t>
            </a:r>
          </a:p>
          <a:p>
            <a:pPr marL="914400" indent="-914400">
              <a:lnSpc>
                <a:spcPct val="170000"/>
              </a:lnSpc>
              <a:buFont typeface="+mj-ea"/>
              <a:buAutoNum type="circleNumDbPlain" startAt="16"/>
            </a:pPr>
            <a:r>
              <a:rPr lang="ko-KR" altLang="en-US" sz="40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지도</a:t>
            </a:r>
            <a:endParaRPr lang="en-US" altLang="ko-KR" sz="4000" b="1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914400" indent="-914400">
              <a:lnSpc>
                <a:spcPct val="170000"/>
              </a:lnSpc>
              <a:buFont typeface="+mj-ea"/>
              <a:buAutoNum type="circleNumDbPlain" startAt="16"/>
            </a:pPr>
            <a:r>
              <a:rPr lang="ko-KR" altLang="en-US" sz="4000" b="1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하나</a:t>
            </a:r>
            <a:endParaRPr lang="en-US" altLang="ko-KR" sz="4000" b="1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914400" indent="-914400">
              <a:lnSpc>
                <a:spcPct val="170000"/>
              </a:lnSpc>
              <a:buFont typeface="+mj-ea"/>
              <a:buAutoNum type="circleNumDbPlain" startAt="16"/>
            </a:pPr>
            <a:r>
              <a:rPr lang="ko-KR" altLang="en-US" sz="40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허리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530158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80143" y="232229"/>
            <a:ext cx="10515600" cy="672353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今日の韓国語一句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1030" name="Picture 6" descr="message_arigatou.png (400Ã284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9179" y="1498225"/>
            <a:ext cx="1587591" cy="1127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9127138" y="2653998"/>
            <a:ext cx="3155576" cy="75474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ko-KR" altLang="en-US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감사합니다</a:t>
            </a:r>
            <a:r>
              <a:rPr lang="en-US" altLang="ko-KR" sz="32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en-US" altLang="ko-KR" sz="32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5" name="Picture 4" descr="aisatsu_kodomo_boy.png (359Ã4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765" y="1498225"/>
            <a:ext cx="1233714" cy="137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message_sayounara.png (1347Ã264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42" y="3876339"/>
            <a:ext cx="3615873" cy="70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タイトル 3"/>
          <p:cNvSpPr txBox="1">
            <a:spLocks/>
          </p:cNvSpPr>
          <p:nvPr/>
        </p:nvSpPr>
        <p:spPr>
          <a:xfrm>
            <a:off x="5348921" y="4064000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수고하셨습니다</a:t>
            </a:r>
            <a:r>
              <a:rPr lang="en-US" altLang="ko-KR" sz="32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3200" b="1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0" name="タイトル 3"/>
          <p:cNvSpPr txBox="1">
            <a:spLocks/>
          </p:cNvSpPr>
          <p:nvPr/>
        </p:nvSpPr>
        <p:spPr>
          <a:xfrm>
            <a:off x="252283" y="4663328"/>
            <a:ext cx="3264348" cy="1381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280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안녕히 </a:t>
            </a:r>
            <a:r>
              <a:rPr lang="ko-KR" altLang="en-US" sz="280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가세요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안녕히 계세요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1" name="タイトル 3"/>
          <p:cNvSpPr txBox="1">
            <a:spLocks/>
          </p:cNvSpPr>
          <p:nvPr/>
        </p:nvSpPr>
        <p:spPr>
          <a:xfrm>
            <a:off x="563656" y="3038411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안녕하세요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12" name="Picture 2" descr="message_otsukaresamadesu.png (500Ã220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375" y="2372246"/>
            <a:ext cx="3844894" cy="1691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22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07576"/>
            <a:ext cx="10515600" cy="847165"/>
          </a:xfrm>
        </p:spPr>
        <p:txBody>
          <a:bodyPr>
            <a:noAutofit/>
          </a:bodyPr>
          <a:lstStyle/>
          <a:p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ja-JP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　子音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36008"/>
            <a:ext cx="10515600" cy="5257800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</a:t>
            </a:r>
            <a:r>
              <a:rPr lang="en-US" altLang="ja-JP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</a:p>
          <a:p>
            <a:pPr marL="0" indent="0">
              <a:buNone/>
            </a:pPr>
            <a:endParaRPr lang="en-US" altLang="ja-JP" dirty="0" smtClean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ハングルの子音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(10)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を正確に発音したり、書いたりすることができる。</a:t>
            </a: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734629" y="4000500"/>
            <a:ext cx="4049485" cy="16455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宿題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kumimoji="1" lang="en-US" altLang="ja-JP" sz="240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workbook</a:t>
            </a:r>
            <a:r>
              <a:rPr kumimoji="1" lang="ja-JP" altLang="en-US" sz="240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「子音</a:t>
            </a:r>
            <a:r>
              <a:rPr kumimoji="1" lang="ja-JP" altLang="en-US" sz="2400" smtClean="0">
                <a:solidFill>
                  <a:schemeClr val="tx1">
                    <a:lumMod val="50000"/>
                    <a:lumOff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❶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810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96686" y="1001486"/>
            <a:ext cx="11190514" cy="5735489"/>
          </a:xfrm>
        </p:spPr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endParaRPr lang="en-US" altLang="ko-KR" sz="4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514350" indent="-514350">
              <a:buFont typeface="+mj-ea"/>
              <a:buAutoNum type="circleNumDbPlain"/>
            </a:pPr>
            <a:r>
              <a:rPr lang="ko-KR" altLang="en-US" sz="4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이</a:t>
            </a:r>
            <a:endParaRPr lang="en-US" altLang="ko-KR" sz="4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514350" indent="-514350">
              <a:buFont typeface="+mj-ea"/>
              <a:buAutoNum type="circleNumDbPlain"/>
            </a:pPr>
            <a:endParaRPr lang="en-US" altLang="ko-KR" sz="40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514350" indent="-514350">
              <a:buFont typeface="+mj-ea"/>
              <a:buAutoNum type="circleNumDbPlain"/>
            </a:pPr>
            <a:r>
              <a:rPr lang="ko-KR" altLang="en-US" sz="4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오</a:t>
            </a:r>
            <a:endParaRPr lang="en-US" altLang="ko-KR" sz="4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514350" indent="-514350">
              <a:buFont typeface="+mj-ea"/>
              <a:buAutoNum type="circleNumDbPlain"/>
            </a:pPr>
            <a:endParaRPr lang="en-US" altLang="ko-KR" sz="40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514350" indent="-514350">
              <a:buFont typeface="+mj-ea"/>
              <a:buAutoNum type="circleNumDbPlain"/>
            </a:pPr>
            <a:r>
              <a:rPr lang="ko-KR" altLang="en-US" sz="4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오이</a:t>
            </a:r>
            <a:endParaRPr lang="en-US" altLang="ko-KR" sz="4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514350" indent="-514350">
              <a:buFont typeface="+mj-ea"/>
              <a:buAutoNum type="circleNumDbPlain"/>
            </a:pPr>
            <a:endParaRPr lang="en-US" altLang="ko-KR" sz="40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514350" indent="-514350">
              <a:buFont typeface="+mj-ea"/>
              <a:buAutoNum type="circleNumDbPlain"/>
            </a:pPr>
            <a:r>
              <a:rPr lang="ko-KR" altLang="en-US" sz="4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아이</a:t>
            </a:r>
            <a:endParaRPr lang="ko-KR" altLang="en-US" sz="40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80571" y="107576"/>
            <a:ext cx="10773229" cy="847165"/>
          </a:xfrm>
        </p:spPr>
        <p:txBody>
          <a:bodyPr>
            <a:noAutofit/>
          </a:bodyPr>
          <a:lstStyle/>
          <a:p>
            <a:r>
              <a:rPr lang="ja-JP" altLang="en-US" sz="320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確認</a:t>
            </a:r>
            <a:r>
              <a:rPr lang="ja-JP" altLang="en-US" sz="320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して見ましょう</a:t>
            </a: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425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07576"/>
            <a:ext cx="10515600" cy="847165"/>
          </a:xfrm>
        </p:spPr>
        <p:txBody>
          <a:bodyPr>
            <a:no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36008"/>
            <a:ext cx="10515600" cy="5257800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　よく聞いてみましょう。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가   나   다   라   마   </a:t>
            </a:r>
            <a:endParaRPr lang="en-US" altLang="ko-KR" sz="6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 algn="ctr">
              <a:buNone/>
            </a:pPr>
            <a:endParaRPr lang="en-US" altLang="ko-KR" sz="60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 algn="ctr">
              <a:buNone/>
            </a:pP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바   사   아   자   하  </a:t>
            </a:r>
            <a:endParaRPr lang="ko-KR" altLang="en-US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9" name="図 8" descr="C:\Users\ChangGooKim\AppData\Local\Microsoft\Windows\INetCache\Content.Word\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118" y="1236008"/>
            <a:ext cx="428625" cy="428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670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788459"/>
            <a:ext cx="10515600" cy="4908176"/>
          </a:xfrm>
        </p:spPr>
        <p:txBody>
          <a:bodyPr>
            <a:normAutofit/>
          </a:bodyPr>
          <a:lstStyle/>
          <a:p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日本語の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カ行</a:t>
            </a:r>
            <a:r>
              <a:rPr lang="en-US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/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ガ行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の子音とほぼ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同じ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(g/k)</a:t>
            </a:r>
            <a:r>
              <a:rPr lang="ja-JP" altLang="ko-KR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endParaRPr lang="en-US" altLang="ko-KR" sz="4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ㅏ</a:t>
            </a:r>
            <a:r>
              <a:rPr lang="ja-JP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　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</a:t>
            </a:r>
            <a:r>
              <a:rPr lang="ko-KR" altLang="en-US" sz="60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ㅓ 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</a:t>
            </a:r>
            <a:r>
              <a:rPr lang="ko-KR" altLang="en-US" sz="6000" dirty="0">
                <a:latin typeface="NanumMyeongjo" panose="02020603020101020101" pitchFamily="18" charset="-127"/>
                <a:ea typeface="NanumMyeongjo" panose="02020603020101020101" pitchFamily="18" charset="-127"/>
              </a:rPr>
              <a:t>ㅗ    ㅜ    ㅡ    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ㅣ</a:t>
            </a:r>
            <a:endParaRPr lang="en-US" altLang="ko-KR" sz="6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 algn="ctr">
              <a:buNone/>
            </a:pPr>
            <a:endParaRPr lang="en-US" altLang="ko-KR" sz="6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000" dirty="0"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가     거     고     구     그    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기</a:t>
            </a:r>
            <a:endParaRPr lang="ko-KR" altLang="en-US" dirty="0">
              <a:latin typeface="UD デジタル 教科書体 NK-R" panose="020204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ㄱ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7866743" y="470649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教科書１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ㄱ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672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07576"/>
            <a:ext cx="10515600" cy="847165"/>
          </a:xfrm>
        </p:spPr>
        <p:txBody>
          <a:bodyPr>
            <a:no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36008"/>
            <a:ext cx="10515600" cy="5257800"/>
          </a:xfrm>
        </p:spPr>
        <p:txBody>
          <a:bodyPr/>
          <a:lstStyle/>
          <a:p>
            <a:pPr marL="0" indent="0">
              <a:buNone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ナ行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の子音とほぼ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同じ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(n)</a:t>
            </a:r>
            <a:r>
              <a:rPr lang="ja-JP" altLang="ko-KR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ㅏ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ㅓ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ㅗ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ㅜ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ㅡ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ㅣ</a:t>
            </a:r>
            <a:endParaRPr lang="en-US" altLang="ko-KR" sz="6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ko-KR" sz="48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000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나     너     노     누     느    니</a:t>
            </a:r>
            <a:endParaRPr lang="ko-KR" altLang="en-US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ㄴ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866743" y="470649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教科書１１ページ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ㄴ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22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07576"/>
            <a:ext cx="10515600" cy="847165"/>
          </a:xfrm>
        </p:spPr>
        <p:txBody>
          <a:bodyPr>
            <a:no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36008"/>
            <a:ext cx="10515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タ･テ･ト</a:t>
            </a:r>
            <a:r>
              <a:rPr lang="en-US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/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ダ･デ･ド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の子音とほぼ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同じ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(d/t)</a:t>
            </a:r>
            <a:r>
              <a:rPr lang="ja-JP" altLang="ko-KR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ㅏ     ㅓ    ㅗ    ㅜ    ㅡ    ㅣ</a:t>
            </a:r>
            <a:endParaRPr lang="en-US" altLang="ko-KR" sz="6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ko-KR" sz="4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 algn="ctr">
              <a:buNone/>
            </a:pP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다     더    도    두    드   디</a:t>
            </a:r>
            <a:endParaRPr lang="ko-KR" altLang="en-US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ㄷ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866743" y="470649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教科書１１ページ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ㄷ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899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321608"/>
            <a:ext cx="10515600" cy="847165"/>
          </a:xfrm>
        </p:spPr>
        <p:txBody>
          <a:bodyPr>
            <a:no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36008"/>
            <a:ext cx="10515600" cy="5257800"/>
          </a:xfrm>
        </p:spPr>
        <p:txBody>
          <a:bodyPr/>
          <a:lstStyle/>
          <a:p>
            <a:pPr marL="0" indent="0">
              <a:buNone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ラ行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の子音とほぼ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同じ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(l/r)</a:t>
            </a:r>
            <a:r>
              <a:rPr lang="ja-JP" altLang="ko-KR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000" dirty="0" err="1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ㅏ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ㅓ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ㅗ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ㅜ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ㅡ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ㅣ</a:t>
            </a:r>
            <a:endParaRPr lang="en-US" altLang="ko-KR" sz="6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48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000" dirty="0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라     </a:t>
            </a:r>
            <a:r>
              <a:rPr lang="ko-KR" altLang="en-US" sz="6000" dirty="0" err="1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러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 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로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 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루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     </a:t>
            </a:r>
            <a:r>
              <a:rPr lang="ko-KR" altLang="en-US" sz="6000" dirty="0" err="1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르</a:t>
            </a:r>
            <a:r>
              <a:rPr lang="ko-KR" altLang="en-US" sz="6000" dirty="0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    리</a:t>
            </a:r>
            <a:endParaRPr lang="en-US" altLang="ko-KR" sz="6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4000" dirty="0" smtClean="0">
                <a:latin typeface="UD デジタル 教科書体 NK-R" panose="02020400000000000000" pitchFamily="18" charset="-128"/>
                <a:ea typeface="NanumMyeongjo" panose="02020603020101020101" pitchFamily="18" charset="-127"/>
              </a:rPr>
              <a:t>  </a:t>
            </a:r>
            <a:endParaRPr lang="en-US" altLang="ko-KR" sz="4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sz="4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ko-KR" altLang="en-US" dirty="0">
              <a:latin typeface="UD デジタル 教科書体 NK-R" panose="02020400000000000000" pitchFamily="18" charset="-128"/>
              <a:ea typeface="NanumMyeongjo" panose="0202060302010102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ㄹ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866743" y="470649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教科書１１ページ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ㄹ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855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5087" y="1625600"/>
            <a:ext cx="11292114" cy="5111375"/>
          </a:xfrm>
        </p:spPr>
        <p:txBody>
          <a:bodyPr numCol="3">
            <a:normAutofit/>
          </a:bodyPr>
          <a:lstStyle/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4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가구</a:t>
            </a:r>
            <a:endParaRPr lang="en-US" altLang="ko-KR" sz="4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4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고기</a:t>
            </a:r>
            <a:endParaRPr lang="en-US" altLang="ko-KR" sz="4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4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구두</a:t>
            </a:r>
            <a:endParaRPr lang="en-US" altLang="ko-KR" sz="4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4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나이</a:t>
            </a:r>
            <a:endParaRPr lang="en-US" altLang="ko-KR" sz="4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4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나라</a:t>
            </a:r>
            <a:endParaRPr lang="en-US" altLang="ko-KR" sz="4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4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나무</a:t>
            </a:r>
            <a:endParaRPr lang="en-US" altLang="ko-KR" sz="4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4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다리</a:t>
            </a:r>
            <a:endParaRPr lang="en-US" altLang="ko-KR" sz="4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4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도로</a:t>
            </a:r>
            <a:endParaRPr lang="en-US" altLang="ko-KR" sz="4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44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라디오</a:t>
            </a:r>
            <a:endParaRPr lang="en-US" altLang="ko-KR" sz="44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64028" y="81750"/>
            <a:ext cx="10515600" cy="847165"/>
          </a:xfrm>
        </p:spPr>
        <p:txBody>
          <a:bodyPr>
            <a:noAutofit/>
          </a:bodyPr>
          <a:lstStyle/>
          <a:p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(13</a:t>
            </a:r>
            <a:r>
              <a:rPr lang="ja-JP" altLang="en-US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ページ</a:t>
            </a:r>
            <a:r>
              <a:rPr lang="en-US" altLang="ja-JP" sz="1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４</a:t>
            </a:r>
            <a:r>
              <a:rPr lang="en-US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. 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次の単語を読みましょう。</a:t>
            </a:r>
            <a:endParaRPr lang="ko-KR" altLang="en-US" sz="2400" dirty="0">
              <a:latin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052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07576"/>
            <a:ext cx="10515600" cy="847165"/>
          </a:xfrm>
        </p:spPr>
        <p:txBody>
          <a:bodyPr>
            <a:noAutofit/>
          </a:bodyPr>
          <a:lstStyle/>
          <a:p>
            <a:endParaRPr lang="ko-KR" altLang="en-US" sz="3200" dirty="0">
              <a:latin typeface="Meiryo UI" panose="020B0604030504040204" pitchFamily="34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36008"/>
            <a:ext cx="10515600" cy="5257800"/>
          </a:xfrm>
        </p:spPr>
        <p:txBody>
          <a:bodyPr/>
          <a:lstStyle/>
          <a:p>
            <a:pPr marL="0" indent="0">
              <a:buNone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ko-KR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マ行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の子音とほぼ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同じ</a:t>
            </a:r>
            <a:r>
              <a:rPr lang="en-US" altLang="ja-JP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(m)</a:t>
            </a:r>
            <a:r>
              <a:rPr lang="ja-JP" altLang="ko-KR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ㅏ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ㅓ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ㅗ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ㅜ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ㅡ</a:t>
            </a: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    </a:t>
            </a:r>
            <a:r>
              <a:rPr lang="ko-KR" altLang="en-US" sz="6000" dirty="0" err="1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ㅣ</a:t>
            </a:r>
            <a:endParaRPr lang="en-US" altLang="ko-KR" sz="60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>
              <a:buNone/>
            </a:pPr>
            <a:endParaRPr lang="en-US" altLang="ko-KR" sz="4800" dirty="0" smtClean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marL="0" indent="0" algn="ctr">
              <a:buNone/>
            </a:pPr>
            <a:r>
              <a:rPr lang="ko-KR" altLang="en-US" sz="60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마     머     모     무     므    미</a:t>
            </a:r>
            <a:endParaRPr lang="ko-KR" altLang="en-US" dirty="0">
              <a:latin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ㅁ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866743" y="470649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教科書１１ページ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ㅁ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9089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605</Words>
  <Application>Microsoft Office PowerPoint</Application>
  <PresentationFormat>ワイド画面</PresentationFormat>
  <Paragraphs>267</Paragraphs>
  <Slides>19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31" baseType="lpstr">
      <vt:lpstr>바탕체</vt:lpstr>
      <vt:lpstr>HY궁서</vt:lpstr>
      <vt:lpstr>맑은 고딕</vt:lpstr>
      <vt:lpstr>Meiryo UI</vt:lpstr>
      <vt:lpstr>ＭＳ Ｐゴシック</vt:lpstr>
      <vt:lpstr>NanumGothic</vt:lpstr>
      <vt:lpstr>NanumMyeongjo</vt:lpstr>
      <vt:lpstr>UD デジタル 教科書体 NK-R</vt:lpstr>
      <vt:lpstr>나눔고딕</vt:lpstr>
      <vt:lpstr>Arial</vt:lpstr>
      <vt:lpstr>Wingdings</vt:lpstr>
      <vt:lpstr>Office テーマ</vt:lpstr>
      <vt:lpstr>第3講　子音</vt:lpstr>
      <vt:lpstr>確認して見ましょう。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(13ページ)　４. 次の単語を読みましょう。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今日の韓国語一句</vt:lpstr>
      <vt:lpstr>第3講　子音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Kim ChangGoo</dc:creator>
  <cp:lastModifiedBy>MyPC</cp:lastModifiedBy>
  <cp:revision>129</cp:revision>
  <dcterms:created xsi:type="dcterms:W3CDTF">2017-03-08T23:40:12Z</dcterms:created>
  <dcterms:modified xsi:type="dcterms:W3CDTF">2018-12-27T04:16:06Z</dcterms:modified>
</cp:coreProperties>
</file>