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86" r:id="rId3"/>
    <p:sldId id="266" r:id="rId4"/>
    <p:sldId id="282" r:id="rId5"/>
    <p:sldId id="258" r:id="rId6"/>
    <p:sldId id="261" r:id="rId7"/>
    <p:sldId id="262" r:id="rId8"/>
    <p:sldId id="263" r:id="rId9"/>
    <p:sldId id="264" r:id="rId10"/>
    <p:sldId id="259" r:id="rId11"/>
    <p:sldId id="283" r:id="rId12"/>
    <p:sldId id="288" r:id="rId13"/>
    <p:sldId id="267" r:id="rId1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D5095-8A85-4429-B5F3-62662E1E918E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2BF65-2B1A-4B6E-B314-11F0636C42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6757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D5095-8A85-4429-B5F3-62662E1E918E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2BF65-2B1A-4B6E-B314-11F0636C42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0140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D5095-8A85-4429-B5F3-62662E1E918E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2BF65-2B1A-4B6E-B314-11F0636C42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1977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D5095-8A85-4429-B5F3-62662E1E918E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2BF65-2B1A-4B6E-B314-11F0636C42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3087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D5095-8A85-4429-B5F3-62662E1E918E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2BF65-2B1A-4B6E-B314-11F0636C42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8106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D5095-8A85-4429-B5F3-62662E1E918E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2BF65-2B1A-4B6E-B314-11F0636C42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7551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D5095-8A85-4429-B5F3-62662E1E918E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2BF65-2B1A-4B6E-B314-11F0636C42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0786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D5095-8A85-4429-B5F3-62662E1E918E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2BF65-2B1A-4B6E-B314-11F0636C42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5589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D5095-8A85-4429-B5F3-62662E1E918E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2BF65-2B1A-4B6E-B314-11F0636C42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8412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D5095-8A85-4429-B5F3-62662E1E918E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2BF65-2B1A-4B6E-B314-11F0636C42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8256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D5095-8A85-4429-B5F3-62662E1E918E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2BF65-2B1A-4B6E-B314-11F0636C42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0190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5095-8A85-4429-B5F3-62662E1E918E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82BF65-2B1A-4B6E-B314-11F0636C42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5090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780143" y="232229"/>
            <a:ext cx="10515600" cy="672353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UD デジタル 教科書体 NK-R" panose="02020400000000000000" pitchFamily="18" charset="-128"/>
              </a:rPr>
              <a:t>❶　確認してみましょう。</a:t>
            </a:r>
            <a:endParaRPr lang="ko-KR" altLang="en-US" sz="28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pic>
        <p:nvPicPr>
          <p:cNvPr id="8" name="コンテンツ プレースホルダー 7"/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29372" t="17199" r="62912" b="42912"/>
          <a:stretch/>
        </p:blipFill>
        <p:spPr>
          <a:xfrm>
            <a:off x="5090885" y="1175656"/>
            <a:ext cx="1857830" cy="5399429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 rotWithShape="1">
          <a:blip r:embed="rId3"/>
          <a:srcRect l="29286" t="59264" r="62619" b="13844"/>
          <a:stretch/>
        </p:blipFill>
        <p:spPr>
          <a:xfrm>
            <a:off x="1509486" y="1175656"/>
            <a:ext cx="1919514" cy="3584972"/>
          </a:xfrm>
          <a:prstGeom prst="rect">
            <a:avLst/>
          </a:prstGeom>
        </p:spPr>
      </p:pic>
      <p:pic>
        <p:nvPicPr>
          <p:cNvPr id="9" name="コンテンツ プレースホルダー 7"/>
          <p:cNvPicPr>
            <a:picLocks noChangeAspect="1"/>
          </p:cNvPicPr>
          <p:nvPr/>
        </p:nvPicPr>
        <p:blipFill rotWithShape="1">
          <a:blip r:embed="rId2"/>
          <a:srcRect l="29372" t="56424" r="62978" b="9485"/>
          <a:stretch/>
        </p:blipFill>
        <p:spPr>
          <a:xfrm>
            <a:off x="8541657" y="1175656"/>
            <a:ext cx="1777999" cy="4454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022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99247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　</a:t>
            </a:r>
            <a:endParaRPr lang="ko-KR" altLang="en-US" sz="2800" dirty="0">
              <a:latin typeface="Meiryo UI" panose="020B0604030504040204" pitchFamily="34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1288143" y="699247"/>
            <a:ext cx="10515600" cy="591670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ko-KR" altLang="en-US" sz="60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ㅏ   ㅓ    ㅗ   ㅜ   ㅡ   ㅣ</a:t>
            </a:r>
            <a:endParaRPr lang="en-US" altLang="ko-KR" sz="60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 algn="ctr">
              <a:buNone/>
            </a:pPr>
            <a:endParaRPr lang="en-US" altLang="ko-KR" sz="60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buNone/>
            </a:pPr>
            <a:r>
              <a:rPr lang="ko-KR" altLang="en-US" sz="6000" dirty="0" err="1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ㅋ</a:t>
            </a:r>
            <a:r>
              <a:rPr lang="ko-KR" altLang="en-US" sz="60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   </a:t>
            </a:r>
            <a:r>
              <a:rPr lang="ko-KR" altLang="en-US" sz="60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카   </a:t>
            </a:r>
            <a:r>
              <a:rPr lang="ko-KR" altLang="en-US" sz="60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커   코   </a:t>
            </a:r>
            <a:r>
              <a:rPr lang="ko-KR" altLang="en-US" sz="6000" dirty="0" err="1">
                <a:latin typeface="NanumMyeongjo" panose="02020603020101020101" pitchFamily="18" charset="-127"/>
                <a:ea typeface="NanumMyeongjo" panose="02020603020101020101" pitchFamily="18" charset="-127"/>
              </a:rPr>
              <a:t>쿠</a:t>
            </a:r>
            <a:r>
              <a:rPr lang="ko-KR" altLang="en-US" sz="60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   </a:t>
            </a:r>
            <a:r>
              <a:rPr lang="ko-KR" altLang="en-US" sz="6000" dirty="0" err="1">
                <a:latin typeface="NanumMyeongjo" panose="02020603020101020101" pitchFamily="18" charset="-127"/>
                <a:ea typeface="NanumMyeongjo" panose="02020603020101020101" pitchFamily="18" charset="-127"/>
              </a:rPr>
              <a:t>크</a:t>
            </a:r>
            <a:r>
              <a:rPr lang="ko-KR" altLang="en-US" sz="60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 </a:t>
            </a:r>
            <a:r>
              <a:rPr lang="ko-KR" altLang="en-US" sz="60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키</a:t>
            </a:r>
            <a:endParaRPr lang="ko-KR" altLang="en-US" sz="60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buNone/>
            </a:pPr>
            <a:r>
              <a:rPr lang="ko-KR" altLang="en-US" sz="6000" dirty="0" err="1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ㅌ</a:t>
            </a:r>
            <a:r>
              <a:rPr lang="ko-KR" altLang="en-US" sz="60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타   터   토   투   </a:t>
            </a:r>
            <a:r>
              <a:rPr lang="ko-KR" altLang="en-US" sz="6000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트</a:t>
            </a:r>
            <a:r>
              <a:rPr lang="ko-KR" altLang="en-US" sz="60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티</a:t>
            </a:r>
            <a:endParaRPr lang="en-US" altLang="ko-KR" sz="60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buNone/>
            </a:pPr>
            <a:r>
              <a:rPr lang="ko-KR" altLang="en-US" sz="6000" dirty="0" err="1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ㅍ</a:t>
            </a:r>
            <a:r>
              <a:rPr lang="ko-KR" altLang="en-US" sz="60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파   퍼   포   푸   </a:t>
            </a:r>
            <a:r>
              <a:rPr lang="ko-KR" altLang="en-US" sz="6000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프</a:t>
            </a:r>
            <a:r>
              <a:rPr lang="ko-KR" altLang="en-US" sz="60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피</a:t>
            </a:r>
            <a:endParaRPr lang="en-US" altLang="ko-KR" sz="60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buNone/>
            </a:pPr>
            <a:r>
              <a:rPr lang="ko-KR" altLang="en-US" sz="6000" dirty="0" err="1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ㅊ</a:t>
            </a:r>
            <a:r>
              <a:rPr lang="ko-KR" altLang="en-US" sz="60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차   처   초   추   </a:t>
            </a:r>
            <a:r>
              <a:rPr lang="ko-KR" altLang="en-US" sz="6000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츠</a:t>
            </a:r>
            <a:r>
              <a:rPr lang="ko-KR" altLang="en-US" sz="60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치</a:t>
            </a:r>
            <a:endParaRPr lang="en-US" altLang="ko-KR" sz="60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buNone/>
            </a:pPr>
            <a:endParaRPr lang="en-US" altLang="ko-KR" sz="6000" dirty="0" smtClean="0">
              <a:latin typeface="HY신명조" panose="02030600000101010101" pitchFamily="18" charset="-127"/>
              <a:ea typeface="HY신명조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66187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99247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　</a:t>
            </a:r>
            <a:endParaRPr lang="ko-KR" altLang="en-US" sz="2800" dirty="0">
              <a:latin typeface="Meiryo UI" panose="020B0604030504040204" pitchFamily="34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699247"/>
            <a:ext cx="10515600" cy="591670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ko-KR" sz="6000" dirty="0" smtClean="0">
              <a:latin typeface="HY신명조" panose="02030600000101010101" pitchFamily="18" charset="-127"/>
              <a:ea typeface="HY신명조" panose="02030600000101010101" pitchFamily="18" charset="-127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838200" y="1371599"/>
            <a:ext cx="3155576" cy="521745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742950" indent="-742950">
              <a:lnSpc>
                <a:spcPct val="170000"/>
              </a:lnSpc>
              <a:buFont typeface="+mj-ea"/>
              <a:buAutoNum type="circleNumDbPlain"/>
            </a:pPr>
            <a:r>
              <a:rPr lang="ko-KR" altLang="en-US" sz="4000" b="1" dirty="0">
                <a:latin typeface="HY신명조" panose="02030600000101010101" pitchFamily="18" charset="-127"/>
                <a:ea typeface="HY신명조" panose="02030600000101010101" pitchFamily="18" charset="-127"/>
              </a:rPr>
              <a:t>카드</a:t>
            </a:r>
            <a:r>
              <a:rPr lang="en-US" altLang="ko-KR" sz="4000" b="1" dirty="0">
                <a:latin typeface="HY신명조" panose="02030600000101010101" pitchFamily="18" charset="-127"/>
                <a:ea typeface="HY신명조" panose="02030600000101010101" pitchFamily="18" charset="-127"/>
              </a:rPr>
              <a:t>		</a:t>
            </a:r>
          </a:p>
          <a:p>
            <a:pPr marL="742950" indent="-742950">
              <a:lnSpc>
                <a:spcPct val="170000"/>
              </a:lnSpc>
              <a:buFont typeface="+mj-ea"/>
              <a:buAutoNum type="circleNumDbPlain"/>
            </a:pPr>
            <a:r>
              <a:rPr lang="ko-KR" altLang="en-US" sz="4000" b="1" dirty="0">
                <a:latin typeface="HY신명조" panose="02030600000101010101" pitchFamily="18" charset="-127"/>
                <a:ea typeface="HY신명조" panose="02030600000101010101" pitchFamily="18" charset="-127"/>
              </a:rPr>
              <a:t>코</a:t>
            </a:r>
            <a:r>
              <a:rPr lang="en-US" altLang="ko-KR" sz="4000" b="1" dirty="0">
                <a:latin typeface="HY신명조" panose="02030600000101010101" pitchFamily="18" charset="-127"/>
                <a:ea typeface="HY신명조" panose="02030600000101010101" pitchFamily="18" charset="-127"/>
              </a:rPr>
              <a:t>		</a:t>
            </a:r>
            <a:endParaRPr lang="en-US" altLang="ko-KR" sz="4000" b="1" dirty="0" smtClean="0">
              <a:latin typeface="HY신명조" panose="02030600000101010101" pitchFamily="18" charset="-127"/>
              <a:ea typeface="HY신명조" panose="02030600000101010101" pitchFamily="18" charset="-127"/>
            </a:endParaRPr>
          </a:p>
          <a:p>
            <a:pPr marL="742950" indent="-742950">
              <a:lnSpc>
                <a:spcPct val="170000"/>
              </a:lnSpc>
              <a:buFont typeface="+mj-ea"/>
              <a:buAutoNum type="circleNumDbPlain"/>
            </a:pPr>
            <a:r>
              <a:rPr lang="ko-KR" altLang="en-US" sz="4000" b="1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커피</a:t>
            </a:r>
            <a:r>
              <a:rPr lang="en-US" altLang="ko-KR" sz="4000" b="1" dirty="0">
                <a:latin typeface="HY신명조" panose="02030600000101010101" pitchFamily="18" charset="-127"/>
                <a:ea typeface="HY신명조" panose="02030600000101010101" pitchFamily="18" charset="-127"/>
              </a:rPr>
              <a:t>	</a:t>
            </a:r>
            <a:endParaRPr lang="en-US" altLang="ko-KR" sz="4000" b="1" dirty="0" smtClean="0">
              <a:latin typeface="HY신명조" panose="02030600000101010101" pitchFamily="18" charset="-127"/>
              <a:ea typeface="HY신명조" panose="02030600000101010101" pitchFamily="18" charset="-127"/>
            </a:endParaRPr>
          </a:p>
          <a:p>
            <a:pPr marL="742950" indent="-742950">
              <a:lnSpc>
                <a:spcPct val="170000"/>
              </a:lnSpc>
              <a:buFont typeface="+mj-ea"/>
              <a:buAutoNum type="circleNumDbPlain"/>
            </a:pPr>
            <a:r>
              <a:rPr lang="ko-KR" altLang="en-US" sz="4000" b="1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코트</a:t>
            </a:r>
            <a:r>
              <a:rPr lang="en-US" altLang="ko-KR" sz="4000" b="1" dirty="0">
                <a:latin typeface="HY신명조" panose="02030600000101010101" pitchFamily="18" charset="-127"/>
                <a:ea typeface="HY신명조" panose="02030600000101010101" pitchFamily="18" charset="-127"/>
              </a:rPr>
              <a:t>		</a:t>
            </a:r>
            <a:endParaRPr lang="en-US" altLang="ko-KR" sz="4000" b="1" dirty="0" smtClean="0">
              <a:latin typeface="HY신명조" panose="02030600000101010101" pitchFamily="18" charset="-127"/>
              <a:ea typeface="HY신명조" panose="02030600000101010101" pitchFamily="18" charset="-127"/>
            </a:endParaRPr>
          </a:p>
          <a:p>
            <a:pPr marL="742950" indent="-742950">
              <a:lnSpc>
                <a:spcPct val="170000"/>
              </a:lnSpc>
              <a:buFont typeface="+mj-ea"/>
              <a:buAutoNum type="circleNumDbPlain"/>
            </a:pPr>
            <a:r>
              <a:rPr lang="ko-KR" altLang="en-US" sz="4000" b="1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타다</a:t>
            </a:r>
            <a:r>
              <a:rPr lang="en-US" altLang="ko-KR" sz="4000" b="1" dirty="0">
                <a:latin typeface="HY신명조" panose="02030600000101010101" pitchFamily="18" charset="-127"/>
                <a:ea typeface="HY신명조" panose="02030600000101010101" pitchFamily="18" charset="-127"/>
              </a:rPr>
              <a:t>	</a:t>
            </a:r>
            <a:r>
              <a:rPr lang="en-US" altLang="ko-KR" sz="2800" b="1" dirty="0">
                <a:latin typeface="HY신명조" panose="02030600000101010101" pitchFamily="18" charset="-127"/>
                <a:ea typeface="HY신명조" panose="02030600000101010101" pitchFamily="18" charset="-127"/>
              </a:rPr>
              <a:t>			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6745941" y="1371599"/>
            <a:ext cx="3155576" cy="524435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742950" indent="-742950">
              <a:lnSpc>
                <a:spcPct val="170000"/>
              </a:lnSpc>
              <a:buFont typeface="+mj-ea"/>
              <a:buAutoNum type="circleNumDbPlain" startAt="6"/>
            </a:pPr>
            <a:r>
              <a:rPr lang="ko-KR" altLang="en-US" sz="4000" b="1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토마토</a:t>
            </a:r>
            <a:r>
              <a:rPr lang="en-US" altLang="ko-KR" sz="4000" b="1" dirty="0">
                <a:latin typeface="HY신명조" panose="02030600000101010101" pitchFamily="18" charset="-127"/>
                <a:ea typeface="HY신명조" panose="02030600000101010101" pitchFamily="18" charset="-127"/>
              </a:rPr>
              <a:t>	</a:t>
            </a:r>
          </a:p>
          <a:p>
            <a:pPr marL="742950" indent="-742950">
              <a:lnSpc>
                <a:spcPct val="170000"/>
              </a:lnSpc>
              <a:buFont typeface="+mj-ea"/>
              <a:buAutoNum type="circleNumDbPlain" startAt="6"/>
            </a:pPr>
            <a:r>
              <a:rPr lang="ko-KR" altLang="en-US" sz="4000" b="1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파자마</a:t>
            </a:r>
            <a:endParaRPr lang="en-US" altLang="ko-KR" sz="4000" b="1" dirty="0">
              <a:latin typeface="HY신명조" panose="02030600000101010101" pitchFamily="18" charset="-127"/>
              <a:ea typeface="HY신명조" panose="02030600000101010101" pitchFamily="18" charset="-127"/>
            </a:endParaRPr>
          </a:p>
          <a:p>
            <a:pPr marL="742950" indent="-742950">
              <a:lnSpc>
                <a:spcPct val="170000"/>
              </a:lnSpc>
              <a:buFont typeface="+mj-ea"/>
              <a:buAutoNum type="circleNumDbPlain" startAt="6"/>
            </a:pPr>
            <a:r>
              <a:rPr lang="ko-KR" altLang="en-US" sz="4000" b="1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포도</a:t>
            </a:r>
            <a:endParaRPr lang="en-US" altLang="ko-KR" sz="4000" b="1" dirty="0">
              <a:latin typeface="HY신명조" panose="02030600000101010101" pitchFamily="18" charset="-127"/>
              <a:ea typeface="HY신명조" panose="02030600000101010101" pitchFamily="18" charset="-127"/>
            </a:endParaRPr>
          </a:p>
          <a:p>
            <a:pPr marL="742950" indent="-742950">
              <a:lnSpc>
                <a:spcPct val="170000"/>
              </a:lnSpc>
              <a:buFont typeface="+mj-ea"/>
              <a:buAutoNum type="circleNumDbPlain" startAt="6"/>
            </a:pPr>
            <a:r>
              <a:rPr lang="ko-KR" altLang="en-US" sz="4000" b="1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고추</a:t>
            </a:r>
            <a:endParaRPr lang="en-US" altLang="ko-KR" sz="4000" b="1" dirty="0">
              <a:latin typeface="HY신명조" panose="02030600000101010101" pitchFamily="18" charset="-127"/>
              <a:ea typeface="HY신명조" panose="02030600000101010101" pitchFamily="18" charset="-127"/>
            </a:endParaRPr>
          </a:p>
          <a:p>
            <a:pPr marL="742950" indent="-742950">
              <a:lnSpc>
                <a:spcPct val="170000"/>
              </a:lnSpc>
              <a:buFont typeface="+mj-ea"/>
              <a:buAutoNum type="circleNumDbPlain" startAt="6"/>
            </a:pPr>
            <a:r>
              <a:rPr lang="ko-KR" altLang="en-US" sz="4000" b="1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치마</a:t>
            </a:r>
            <a:endParaRPr lang="en-US" altLang="ko-KR" sz="4000" b="1" dirty="0">
              <a:latin typeface="HY신명조" panose="02030600000101010101" pitchFamily="18" charset="-127"/>
              <a:ea typeface="HY신명조" panose="02030600000101010101" pitchFamily="18" charset="-127"/>
            </a:endParaRPr>
          </a:p>
          <a:p>
            <a:pPr>
              <a:lnSpc>
                <a:spcPct val="170000"/>
              </a:lnSpc>
            </a:pPr>
            <a:r>
              <a:rPr lang="en-US" altLang="ko-KR" sz="2800" b="1" dirty="0">
                <a:latin typeface="HY신명조" panose="02030600000101010101" pitchFamily="18" charset="-127"/>
                <a:ea typeface="HY신명조" panose="02030600000101010101" pitchFamily="18" charset="-127"/>
              </a:rPr>
              <a:t>			</a:t>
            </a:r>
          </a:p>
        </p:txBody>
      </p:sp>
      <p:sp>
        <p:nvSpPr>
          <p:cNvPr id="6" name="タイトル 3"/>
          <p:cNvSpPr txBox="1">
            <a:spLocks/>
          </p:cNvSpPr>
          <p:nvPr/>
        </p:nvSpPr>
        <p:spPr>
          <a:xfrm>
            <a:off x="780143" y="159659"/>
            <a:ext cx="10515600" cy="6723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&lt;</a:t>
            </a:r>
            <a:r>
              <a:rPr lang="ja-JP" altLang="en-US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ページ</a:t>
            </a:r>
            <a:r>
              <a:rPr lang="en-US" altLang="ja-JP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15&gt;</a:t>
            </a:r>
            <a:r>
              <a:rPr lang="ja-JP" altLang="en-US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</a:t>
            </a:r>
            <a:r>
              <a:rPr lang="en-US" altLang="ja-JP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4</a:t>
            </a:r>
            <a:r>
              <a:rPr lang="ja-JP" altLang="en-US" sz="2800" dirty="0" err="1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．</a:t>
            </a:r>
            <a:r>
              <a:rPr lang="ja-JP" altLang="en-US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次の単語うを読みましょう。</a:t>
            </a:r>
            <a:endParaRPr lang="ko-KR" altLang="en-US" sz="2800" dirty="0">
              <a:latin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671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563656" y="232229"/>
            <a:ext cx="10732087" cy="672353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今日の韓国語一句</a:t>
            </a:r>
            <a:endParaRPr lang="ko-KR" altLang="en-US" sz="2800" dirty="0">
              <a:latin typeface="UD デジタル 教科書体 NK-R" panose="02020400000000000000" pitchFamily="18" charset="-128"/>
            </a:endParaRPr>
          </a:p>
        </p:txBody>
      </p:sp>
      <p:pic>
        <p:nvPicPr>
          <p:cNvPr id="1030" name="Picture 6" descr="message_arigatou.png (400Ã284)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8152" y="568405"/>
            <a:ext cx="1587591" cy="1127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正方形/長方形 7"/>
          <p:cNvSpPr/>
          <p:nvPr/>
        </p:nvSpPr>
        <p:spPr>
          <a:xfrm>
            <a:off x="9127137" y="1870204"/>
            <a:ext cx="3155576" cy="75474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r>
              <a:rPr lang="ko-KR" altLang="en-US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감사합니다</a:t>
            </a:r>
            <a:r>
              <a:rPr lang="en-US" altLang="ko-KR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en-US" altLang="ko-KR" sz="32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pic>
        <p:nvPicPr>
          <p:cNvPr id="5" name="Picture 4" descr="aisatsu_kodomo_boy.png (359Ã400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656" y="1498224"/>
            <a:ext cx="1233714" cy="1374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message_sayounara.png (1347Ã264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542" y="3876339"/>
            <a:ext cx="3615873" cy="708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タイトル 3"/>
          <p:cNvSpPr txBox="1">
            <a:spLocks/>
          </p:cNvSpPr>
          <p:nvPr/>
        </p:nvSpPr>
        <p:spPr>
          <a:xfrm>
            <a:off x="9412189" y="6185647"/>
            <a:ext cx="3264348" cy="6723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죄송합니다</a:t>
            </a:r>
            <a:r>
              <a:rPr lang="en-US" altLang="ko-KR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ko-KR" altLang="en-US" sz="32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10" name="タイトル 3"/>
          <p:cNvSpPr txBox="1">
            <a:spLocks/>
          </p:cNvSpPr>
          <p:nvPr/>
        </p:nvSpPr>
        <p:spPr>
          <a:xfrm>
            <a:off x="551542" y="4750593"/>
            <a:ext cx="3264348" cy="13810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ko-KR" altLang="en-US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안녕히 </a:t>
            </a:r>
            <a:r>
              <a:rPr lang="ko-KR" altLang="en-US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가세요</a:t>
            </a:r>
            <a:r>
              <a:rPr lang="en-US" altLang="ko-KR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안녕히 계세요</a:t>
            </a:r>
            <a:r>
              <a:rPr lang="en-US" altLang="ko-KR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ko-KR" altLang="en-US" sz="28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pic>
        <p:nvPicPr>
          <p:cNvPr id="1026" name="Picture 2" descr="34185308.jpg (450Ã468)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24" t="41026" r="9492" b="6227"/>
          <a:stretch/>
        </p:blipFill>
        <p:spPr bwMode="auto">
          <a:xfrm>
            <a:off x="9839855" y="4671901"/>
            <a:ext cx="1753274" cy="1234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タイトル 3"/>
          <p:cNvSpPr txBox="1">
            <a:spLocks/>
          </p:cNvSpPr>
          <p:nvPr/>
        </p:nvSpPr>
        <p:spPr>
          <a:xfrm>
            <a:off x="563656" y="3038411"/>
            <a:ext cx="3264348" cy="6723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안녕하세요</a:t>
            </a:r>
            <a:r>
              <a:rPr lang="en-US" altLang="ko-KR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ko-KR" altLang="en-US" sz="28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pic>
        <p:nvPicPr>
          <p:cNvPr id="12" name="Picture 2" descr="message_otsukaresamadesu.png (500Ã220)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6508" y="2773646"/>
            <a:ext cx="2256833" cy="993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タイトル 3"/>
          <p:cNvSpPr txBox="1">
            <a:spLocks/>
          </p:cNvSpPr>
          <p:nvPr/>
        </p:nvSpPr>
        <p:spPr>
          <a:xfrm>
            <a:off x="9084318" y="3785589"/>
            <a:ext cx="3264348" cy="6723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수고하셨습니다</a:t>
            </a:r>
            <a:r>
              <a:rPr lang="en-US" altLang="ko-KR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ko-KR" altLang="en-US" sz="32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pic>
        <p:nvPicPr>
          <p:cNvPr id="2" name="Picture 2" descr="frame_daijyoubu_tate.jpg (270Ã400)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76" b="64054"/>
          <a:stretch/>
        </p:blipFill>
        <p:spPr bwMode="auto">
          <a:xfrm>
            <a:off x="5177518" y="1958899"/>
            <a:ext cx="2831984" cy="1524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タイトル 3"/>
          <p:cNvSpPr txBox="1">
            <a:spLocks/>
          </p:cNvSpPr>
          <p:nvPr/>
        </p:nvSpPr>
        <p:spPr>
          <a:xfrm>
            <a:off x="5528657" y="3703507"/>
            <a:ext cx="3264348" cy="6723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32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괜찮아요</a:t>
            </a:r>
            <a:r>
              <a:rPr lang="en-US" altLang="ko-KR" sz="32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ko-KR" altLang="en-US" sz="3200" b="1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74590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animBg="1"/>
      <p:bldP spid="9" grpId="0"/>
      <p:bldP spid="11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99247"/>
          </a:xfrm>
        </p:spPr>
        <p:txBody>
          <a:bodyPr>
            <a:normAutofit/>
          </a:bodyPr>
          <a:lstStyle/>
          <a:p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</a:t>
            </a:r>
            <a:endParaRPr lang="ko-KR" altLang="en-US" sz="24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699247"/>
            <a:ext cx="10515600" cy="59167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32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今日の</a:t>
            </a:r>
            <a:r>
              <a:rPr lang="ja-JP" altLang="en-US" sz="32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学習</a:t>
            </a:r>
            <a:r>
              <a:rPr lang="en-US" altLang="ja-JP" sz="32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check</a:t>
            </a:r>
            <a:endParaRPr lang="en-US" altLang="ja-JP" sz="3200" dirty="0">
              <a:solidFill>
                <a:srgbClr val="FF00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ja-JP" sz="3200" dirty="0">
              <a:solidFill>
                <a:srgbClr val="FF00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3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ハングルの子音</a:t>
            </a:r>
            <a:r>
              <a:rPr lang="en-US" altLang="ja-JP" sz="3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(4)</a:t>
            </a:r>
            <a:r>
              <a:rPr lang="ja-JP" altLang="en-US" sz="3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を正確に発音したり、書いたりすることができる。</a:t>
            </a:r>
            <a:endParaRPr lang="en-US" altLang="ko-KR" sz="32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endParaRPr lang="en-US" altLang="ko-KR" sz="6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6734629" y="4000500"/>
            <a:ext cx="4049485" cy="16455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宿題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: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workbook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「子音</a:t>
            </a:r>
            <a:r>
              <a:rPr kumimoji="1" lang="ja-JP" alt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❷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」</a:t>
            </a:r>
            <a:endParaRPr kumimoji="1" lang="ja-JP" altLang="en-US" sz="2400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28374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780143" y="232229"/>
            <a:ext cx="10515600" cy="672353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UD デジタル 教科書体 NK-R" panose="02020400000000000000" pitchFamily="18" charset="-128"/>
              </a:rPr>
              <a:t>❷　確認してみましょう。</a:t>
            </a:r>
            <a:endParaRPr lang="ko-KR" altLang="en-US" sz="28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 rotWithShape="1">
          <a:blip r:embed="rId2"/>
          <a:srcRect l="29286" t="30043" r="61905" b="24432"/>
          <a:stretch/>
        </p:blipFill>
        <p:spPr>
          <a:xfrm>
            <a:off x="4833257" y="420915"/>
            <a:ext cx="2206172" cy="6409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126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21024"/>
            <a:ext cx="10515600" cy="699247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第</a:t>
            </a:r>
            <a:r>
              <a:rPr lang="en-US" altLang="ja-JP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5</a:t>
            </a:r>
            <a:r>
              <a:rPr lang="ja-JP" altLang="en-US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講　子音②　</a:t>
            </a:r>
            <a:endParaRPr lang="ko-KR" altLang="en-US" sz="2800" dirty="0">
              <a:latin typeface="UD デジタル 教科書体 NK-R" panose="02020400000000000000" pitchFamily="18" charset="-128"/>
              <a:ea typeface="MDGaesung" panose="02020603020101020101" pitchFamily="18" charset="-127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820271"/>
            <a:ext cx="10515600" cy="5356692"/>
          </a:xfrm>
        </p:spPr>
        <p:txBody>
          <a:bodyPr/>
          <a:lstStyle/>
          <a:p>
            <a:pPr marL="0" indent="0">
              <a:buNone/>
            </a:pPr>
            <a:endParaRPr lang="en-US" altLang="ja-JP" dirty="0" smtClean="0">
              <a:solidFill>
                <a:srgbClr val="FF00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ja-JP" altLang="en-US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今日</a:t>
            </a:r>
            <a:r>
              <a:rPr lang="ja-JP" altLang="en-US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</a:t>
            </a:r>
            <a:r>
              <a:rPr lang="ja-JP" altLang="en-US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学習目標</a:t>
            </a:r>
            <a:endParaRPr lang="en-US" altLang="ja-JP" dirty="0">
              <a:solidFill>
                <a:srgbClr val="FF00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ja-JP" dirty="0">
              <a:solidFill>
                <a:srgbClr val="FF00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ハングルの子音</a:t>
            </a:r>
            <a:r>
              <a:rPr lang="en-US" altLang="ja-JP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(4)</a:t>
            </a:r>
            <a:r>
              <a:rPr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を正確に発音したり、書いたりすることができる。</a:t>
            </a:r>
            <a:endParaRPr lang="en-US" altLang="ko-KR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ko-KR" altLang="en-US" dirty="0">
              <a:latin typeface="UD デジタル 教科書体 NK-R" panose="02020400000000000000" pitchFamily="18" charset="-128"/>
              <a:ea typeface="MDGaesung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42821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99247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　</a:t>
            </a:r>
            <a:endParaRPr lang="ko-KR" altLang="en-US" sz="2800" dirty="0">
              <a:latin typeface="Meiryo UI" panose="020B0604030504040204" pitchFamily="34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699247"/>
            <a:ext cx="10515600" cy="591670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ko-KR" sz="6000" dirty="0" smtClean="0">
              <a:latin typeface="HY신명조" panose="02030600000101010101" pitchFamily="18" charset="-127"/>
              <a:ea typeface="HY신명조" panose="02030600000101010101" pitchFamily="18" charset="-127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2743201" y="1411941"/>
            <a:ext cx="1035424" cy="99508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4400" b="1" dirty="0" err="1">
                <a:latin typeface="나눔명조" panose="02020603020101020101" pitchFamily="18" charset="-127"/>
                <a:ea typeface="나눔명조" panose="02020603020101020101" pitchFamily="18" charset="-127"/>
              </a:rPr>
              <a:t>ㄱ</a:t>
            </a:r>
            <a:endParaRPr lang="ko-KR" altLang="en-US" sz="4400" b="1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743201" y="2664760"/>
            <a:ext cx="1035424" cy="99508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4400" b="1" dirty="0" err="1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ㄷ</a:t>
            </a:r>
            <a:endParaRPr lang="ko-KR" altLang="en-US" sz="4400" b="1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743201" y="3869393"/>
            <a:ext cx="1035424" cy="99508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4400" b="1" dirty="0" err="1">
                <a:latin typeface="나눔명조" panose="02020603020101020101" pitchFamily="18" charset="-127"/>
                <a:ea typeface="나눔명조" panose="02020603020101020101" pitchFamily="18" charset="-127"/>
              </a:rPr>
              <a:t>ㅂ</a:t>
            </a:r>
            <a:endParaRPr lang="ko-KR" altLang="en-US" sz="4400" b="1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2743201" y="5223622"/>
            <a:ext cx="1035424" cy="99508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4400" b="1" dirty="0" err="1">
                <a:latin typeface="나눔명조" panose="02020603020101020101" pitchFamily="18" charset="-127"/>
                <a:ea typeface="나눔명조" panose="02020603020101020101" pitchFamily="18" charset="-127"/>
              </a:rPr>
              <a:t>ㅈ</a:t>
            </a:r>
            <a:endParaRPr lang="ko-KR" altLang="en-US" sz="4400" b="1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6096000" y="1411941"/>
            <a:ext cx="1035424" cy="995083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4400" b="1" dirty="0" err="1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ㅋ</a:t>
            </a:r>
            <a:endParaRPr lang="ko-KR" altLang="en-US" sz="4400" b="1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6096000" y="2664760"/>
            <a:ext cx="1035424" cy="995083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4400" b="1" dirty="0" err="1">
                <a:latin typeface="나눔명조" panose="02020603020101020101" pitchFamily="18" charset="-127"/>
                <a:ea typeface="나눔명조" panose="02020603020101020101" pitchFamily="18" charset="-127"/>
              </a:rPr>
              <a:t>ㅌ</a:t>
            </a:r>
            <a:endParaRPr lang="ko-KR" altLang="en-US" sz="4400" b="1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6096000" y="3864911"/>
            <a:ext cx="1035424" cy="995083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4400" b="1" dirty="0" err="1">
                <a:latin typeface="나눔명조" panose="02020603020101020101" pitchFamily="18" charset="-127"/>
                <a:ea typeface="나눔명조" panose="02020603020101020101" pitchFamily="18" charset="-127"/>
              </a:rPr>
              <a:t>ㅍ</a:t>
            </a:r>
            <a:endParaRPr lang="ko-KR" altLang="en-US" sz="4400" b="1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6096000" y="5223622"/>
            <a:ext cx="1035424" cy="995083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4400" b="1" dirty="0" err="1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ㅊ</a:t>
            </a:r>
            <a:endParaRPr lang="ko-KR" altLang="en-US" sz="4400" b="1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14" name="右矢印 13"/>
          <p:cNvSpPr/>
          <p:nvPr/>
        </p:nvSpPr>
        <p:spPr>
          <a:xfrm>
            <a:off x="4504765" y="1667435"/>
            <a:ext cx="591670" cy="632012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右矢印 14"/>
          <p:cNvSpPr/>
          <p:nvPr/>
        </p:nvSpPr>
        <p:spPr>
          <a:xfrm>
            <a:off x="4504765" y="2846295"/>
            <a:ext cx="591670" cy="632012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右矢印 15"/>
          <p:cNvSpPr/>
          <p:nvPr/>
        </p:nvSpPr>
        <p:spPr>
          <a:xfrm>
            <a:off x="4504765" y="5320554"/>
            <a:ext cx="591670" cy="632012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右矢印 16"/>
          <p:cNvSpPr/>
          <p:nvPr/>
        </p:nvSpPr>
        <p:spPr>
          <a:xfrm>
            <a:off x="4504765" y="4025155"/>
            <a:ext cx="591670" cy="632012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0932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99247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　</a:t>
            </a:r>
            <a:endParaRPr lang="ko-KR" altLang="en-US" sz="2800" dirty="0">
              <a:latin typeface="Meiryo UI" panose="020B0604030504040204" pitchFamily="34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699247"/>
            <a:ext cx="10515600" cy="59167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よく聞いてみましょう。</a:t>
            </a:r>
            <a:endParaRPr lang="en-US" altLang="ko-KR" sz="32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endParaRPr lang="en-US" altLang="ko-KR" sz="72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r>
              <a:rPr lang="ko-KR" altLang="en-US" sz="7200" dirty="0" smtClean="0">
                <a:latin typeface="UD デジタル 教科書体 NK-R" panose="02020400000000000000" pitchFamily="18" charset="-128"/>
                <a:ea typeface="HY신명조" panose="02030600000101010101" pitchFamily="18" charset="-127"/>
              </a:rPr>
              <a:t>가   다   바   자</a:t>
            </a:r>
            <a:endParaRPr lang="en-US" altLang="ko-KR" sz="72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endParaRPr lang="en-US" altLang="ko-KR" sz="72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r>
              <a:rPr lang="ko-KR" altLang="en-US" sz="7200" dirty="0" smtClean="0">
                <a:latin typeface="UD デジタル 教科書体 NK-R" panose="02020400000000000000" pitchFamily="18" charset="-128"/>
                <a:ea typeface="HY신명조" panose="02030600000101010101" pitchFamily="18" charset="-127"/>
              </a:rPr>
              <a:t>카   타   파   차</a:t>
            </a:r>
            <a:endParaRPr lang="en-US" altLang="ko-KR" sz="72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65384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99247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　</a:t>
            </a:r>
            <a:endParaRPr lang="ko-KR" altLang="en-US" sz="2800" dirty="0">
              <a:latin typeface="Meiryo UI" panose="020B0604030504040204" pitchFamily="34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699247"/>
            <a:ext cx="10515600" cy="591670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sz="3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ja-JP" sz="36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ja-JP" altLang="ko-KR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日本語</a:t>
            </a:r>
            <a:r>
              <a:rPr lang="ja-JP" altLang="ko-KR" sz="3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</a:t>
            </a:r>
            <a:r>
              <a:rPr lang="ja-JP" altLang="ko-KR" sz="32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カ行の子音</a:t>
            </a:r>
            <a:r>
              <a:rPr lang="ja-JP" altLang="ko-KR" sz="3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を息を強く出しながら発音</a:t>
            </a:r>
            <a:r>
              <a:rPr lang="ja-JP" altLang="ko-KR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する</a:t>
            </a:r>
            <a:r>
              <a:rPr lang="en-US" altLang="ja-JP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(k)</a:t>
            </a:r>
            <a:r>
              <a:rPr lang="ja-JP" altLang="ko-KR" sz="3200" dirty="0" err="1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ja-JP" sz="32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endParaRPr lang="en-US" altLang="ko-KR" sz="36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endParaRPr lang="en-US" altLang="ko-KR" sz="3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r>
              <a:rPr lang="ko-KR" altLang="en-US" sz="13800" dirty="0" smtClean="0">
                <a:latin typeface="UD デジタル 教科書体 NK-R" panose="02020400000000000000" pitchFamily="18" charset="-128"/>
                <a:ea typeface="HY신명조" panose="02030600000101010101" pitchFamily="18" charset="-127"/>
              </a:rPr>
              <a:t>카</a:t>
            </a:r>
            <a:endParaRPr lang="en-US" altLang="ko-KR" sz="6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0" y="0"/>
            <a:ext cx="1801906" cy="14926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72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ㅋ</a:t>
            </a:r>
            <a:endParaRPr lang="ko-KR" altLang="en-US" sz="7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8142515" y="5801021"/>
            <a:ext cx="4049485" cy="10219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教科書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15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ページ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3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．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発音しながら書きましょう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kumimoji="1" lang="ko-KR" altLang="en-US" sz="2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ㅋ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kumimoji="1" lang="ja-JP" altLang="en-US" sz="2400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7143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99247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　</a:t>
            </a:r>
            <a:endParaRPr lang="ko-KR" altLang="en-US" sz="2800" dirty="0">
              <a:latin typeface="Meiryo UI" panose="020B0604030504040204" pitchFamily="34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699247"/>
            <a:ext cx="10515600" cy="591670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sz="3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ja-JP" sz="36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ja-JP" altLang="ko-KR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日本語</a:t>
            </a:r>
            <a:r>
              <a:rPr lang="ja-JP" altLang="ko-KR" sz="3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</a:t>
            </a:r>
            <a:r>
              <a:rPr lang="ja-JP" altLang="ko-KR" sz="32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タ･テ･トの子音</a:t>
            </a:r>
            <a:r>
              <a:rPr lang="ja-JP" altLang="ko-KR" sz="3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を息を強く出しながら発音</a:t>
            </a:r>
            <a:r>
              <a:rPr lang="ja-JP" altLang="ko-KR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する</a:t>
            </a:r>
            <a:r>
              <a:rPr lang="en-US" altLang="ja-JP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(t)</a:t>
            </a:r>
            <a:r>
              <a:rPr lang="ja-JP" altLang="ko-KR" sz="3200" dirty="0" err="1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ja-JP" sz="32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sz="32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endParaRPr lang="en-US" altLang="ko-KR" sz="3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r>
              <a:rPr lang="ko-KR" altLang="en-US" sz="13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타</a:t>
            </a:r>
            <a:endParaRPr lang="en-US" altLang="ko-KR" sz="138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 algn="ctr">
              <a:buNone/>
            </a:pPr>
            <a:endParaRPr lang="en-US" altLang="ko-KR" sz="72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0" y="0"/>
            <a:ext cx="1801906" cy="14926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7200" b="1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ㅌ</a:t>
            </a:r>
            <a:endParaRPr lang="ko-KR" altLang="en-US" sz="7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8142515" y="5801021"/>
            <a:ext cx="4049485" cy="10219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教科書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15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ページ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3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．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発音しながら書きましょう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kumimoji="1" lang="ko-KR" altLang="en-US" sz="2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ㅌ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kumimoji="1" lang="ja-JP" altLang="en-US" sz="2400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40351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99247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　</a:t>
            </a:r>
            <a:endParaRPr lang="ko-KR" altLang="en-US" sz="2800" dirty="0">
              <a:latin typeface="Meiryo UI" panose="020B0604030504040204" pitchFamily="34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699247"/>
            <a:ext cx="10515600" cy="591670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sz="36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>
              <a:buNone/>
            </a:pPr>
            <a:endParaRPr lang="en-US" altLang="ja-JP" sz="36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>
              <a:buNone/>
            </a:pPr>
            <a:r>
              <a:rPr lang="ja-JP" altLang="ko-KR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日本語</a:t>
            </a:r>
            <a:r>
              <a:rPr lang="ja-JP" altLang="ko-KR" sz="3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</a:t>
            </a:r>
            <a:r>
              <a:rPr lang="ja-JP" altLang="ko-KR" sz="32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パ行の子音</a:t>
            </a:r>
            <a:r>
              <a:rPr lang="ja-JP" altLang="ko-KR" sz="3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を息を強く出しながら発音</a:t>
            </a:r>
            <a:r>
              <a:rPr lang="ja-JP" altLang="ko-KR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する</a:t>
            </a:r>
            <a:r>
              <a:rPr lang="en-US" altLang="ja-JP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(p)</a:t>
            </a:r>
            <a:r>
              <a:rPr lang="ja-JP" altLang="ko-KR" sz="3200" dirty="0" err="1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ko-KR" sz="32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endParaRPr lang="en-US" altLang="ko-KR" sz="36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 algn="ctr">
              <a:buNone/>
            </a:pPr>
            <a:r>
              <a:rPr lang="ko-KR" altLang="en-US" sz="13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파</a:t>
            </a:r>
            <a:endParaRPr lang="en-US" altLang="ko-KR" sz="138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 algn="ctr">
              <a:buNone/>
            </a:pPr>
            <a:endParaRPr lang="en-US" altLang="ko-KR" sz="7200" dirty="0" smtClean="0">
              <a:latin typeface="HY신명조" panose="02030600000101010101" pitchFamily="18" charset="-127"/>
              <a:ea typeface="HY신명조" panose="02030600000101010101" pitchFamily="18" charset="-127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0" y="0"/>
            <a:ext cx="1801906" cy="14926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7200" b="1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ㅍ</a:t>
            </a:r>
            <a:endParaRPr lang="ko-KR" altLang="en-US" sz="7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8142515" y="5801021"/>
            <a:ext cx="4049485" cy="10219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教科書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15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ページ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3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．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発音しながら書きましょう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kumimoji="1" lang="ko-KR" altLang="en-US" sz="2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ㅍ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kumimoji="1" lang="ja-JP" altLang="en-US" sz="2400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30159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99247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　</a:t>
            </a:r>
            <a:endParaRPr lang="ko-KR" altLang="en-US" sz="2800" dirty="0">
              <a:latin typeface="Meiryo UI" panose="020B0604030504040204" pitchFamily="34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699247"/>
            <a:ext cx="10515600" cy="591670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sz="32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ja-JP" sz="32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ja-JP" altLang="ko-KR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日本語</a:t>
            </a:r>
            <a:r>
              <a:rPr lang="ja-JP" altLang="ko-KR" sz="3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</a:t>
            </a:r>
            <a:r>
              <a:rPr lang="ja-JP" altLang="ko-KR" sz="32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チャ行の子音</a:t>
            </a:r>
            <a:r>
              <a:rPr lang="ja-JP" altLang="ko-KR" sz="3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を息を強く出しながら発音</a:t>
            </a:r>
            <a:r>
              <a:rPr lang="ja-JP" altLang="ko-KR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する</a:t>
            </a:r>
            <a:r>
              <a:rPr lang="en-US" altLang="ja-JP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en-US" altLang="ja-JP" sz="3200" dirty="0" smtClean="0"/>
              <a:t>ʧ)</a:t>
            </a:r>
            <a:r>
              <a:rPr lang="ja-JP" altLang="ko-KR" sz="3200" dirty="0" err="1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ja-JP" sz="32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sz="32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sz="32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r>
              <a:rPr lang="ko-KR" altLang="en-US" sz="13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차</a:t>
            </a:r>
            <a:endParaRPr lang="en-US" altLang="ko-KR" sz="138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 algn="ctr">
              <a:buNone/>
            </a:pPr>
            <a:endParaRPr lang="en-US" altLang="ko-KR" sz="6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0" y="0"/>
            <a:ext cx="1801906" cy="14926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7200" b="1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ㅊ</a:t>
            </a:r>
            <a:endParaRPr lang="ko-KR" altLang="en-US" sz="7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8142515" y="5801021"/>
            <a:ext cx="4049485" cy="10219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教科書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15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ページ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3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．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発音しながら書きましょう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kumimoji="1" lang="ko-KR" altLang="en-US" sz="2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ㅊ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kumimoji="1" lang="ja-JP" altLang="en-US" sz="2400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53906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257</Words>
  <Application>Microsoft Office PowerPoint</Application>
  <PresentationFormat>ワイド画面</PresentationFormat>
  <Paragraphs>90</Paragraphs>
  <Slides>13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24" baseType="lpstr">
      <vt:lpstr>HY신명조</vt:lpstr>
      <vt:lpstr>맑은 고딕</vt:lpstr>
      <vt:lpstr>MDGaesung</vt:lpstr>
      <vt:lpstr>Meiryo UI</vt:lpstr>
      <vt:lpstr>ＭＳ Ｐゴシック</vt:lpstr>
      <vt:lpstr>NanumMyeongjo</vt:lpstr>
      <vt:lpstr>UD デジタル 教科書体 NK-R</vt:lpstr>
      <vt:lpstr>나눔고딕</vt:lpstr>
      <vt:lpstr>나눔명조</vt:lpstr>
      <vt:lpstr>Arial</vt:lpstr>
      <vt:lpstr>Office テーマ</vt:lpstr>
      <vt:lpstr>❶　確認してみましょう。</vt:lpstr>
      <vt:lpstr>❷　確認してみましょう。</vt:lpstr>
      <vt:lpstr>第5講　子音②　</vt:lpstr>
      <vt:lpstr>　</vt:lpstr>
      <vt:lpstr>　</vt:lpstr>
      <vt:lpstr>　</vt:lpstr>
      <vt:lpstr>　</vt:lpstr>
      <vt:lpstr>　</vt:lpstr>
      <vt:lpstr>　</vt:lpstr>
      <vt:lpstr>　</vt:lpstr>
      <vt:lpstr>　</vt:lpstr>
      <vt:lpstr>今日の韓国語一句</vt:lpstr>
      <vt:lpstr>　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第5講　子音②　</dc:title>
  <dc:creator>Kim ChangGoo</dc:creator>
  <cp:lastModifiedBy>MyPC</cp:lastModifiedBy>
  <cp:revision>80</cp:revision>
  <dcterms:created xsi:type="dcterms:W3CDTF">2017-03-09T07:30:51Z</dcterms:created>
  <dcterms:modified xsi:type="dcterms:W3CDTF">2018-12-27T04:22:46Z</dcterms:modified>
</cp:coreProperties>
</file>