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80" r:id="rId4"/>
    <p:sldId id="259" r:id="rId5"/>
    <p:sldId id="272" r:id="rId6"/>
    <p:sldId id="273" r:id="rId7"/>
    <p:sldId id="276" r:id="rId8"/>
    <p:sldId id="275" r:id="rId9"/>
    <p:sldId id="263" r:id="rId10"/>
    <p:sldId id="270" r:id="rId11"/>
    <p:sldId id="265" r:id="rId12"/>
    <p:sldId id="277" r:id="rId13"/>
    <p:sldId id="279" r:id="rId14"/>
    <p:sldId id="281" r:id="rId15"/>
    <p:sldId id="282" r:id="rId16"/>
    <p:sldId id="269" r:id="rId17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6" d="100"/>
          <a:sy n="66" d="100"/>
        </p:scale>
        <p:origin x="90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ko-KR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2018-12-25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89302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2018-12-25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409818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2018-12-25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87300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2018-12-25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74059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2018-12-25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020020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2018-12-25</a:t>
            </a:fld>
            <a:endParaRPr lang="ko-KR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97558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2018-12-25</a:t>
            </a:fld>
            <a:endParaRPr lang="ko-KR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261473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2018-12-25</a:t>
            </a:fld>
            <a:endParaRPr lang="ko-KR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93624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2018-12-25</a:t>
            </a:fld>
            <a:endParaRPr lang="ko-KR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78147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2018-12-25</a:t>
            </a:fld>
            <a:endParaRPr lang="ko-KR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6386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2018-12-25</a:t>
            </a:fld>
            <a:endParaRPr lang="ko-KR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1292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6939C3-A39C-47B0-8D03-87435FA23E49}" type="datetimeFigureOut">
              <a:rPr lang="ko-KR" altLang="en-US" smtClean="0"/>
              <a:t>2018-12-25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90212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3.jpeg"/><Relationship Id="rId7" Type="http://schemas.openxmlformats.org/officeDocument/2006/relationships/image" Target="../media/image10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739587"/>
          </a:xfrm>
        </p:spPr>
        <p:txBody>
          <a:bodyPr>
            <a:normAutofit/>
          </a:bodyPr>
          <a:lstStyle/>
          <a:p>
            <a:r>
              <a:rPr lang="ja-JP" altLang="en-US" sz="32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第</a:t>
            </a:r>
            <a:r>
              <a:rPr lang="en-US" altLang="ja-JP" sz="32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3</a:t>
            </a:r>
            <a:r>
              <a:rPr lang="ja-JP" altLang="en-US" sz="32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講　</a:t>
            </a:r>
            <a:r>
              <a:rPr lang="ko-KR" altLang="en-US" sz="3200" b="1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가족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家族</a:t>
            </a:r>
            <a:endParaRPr lang="ko-KR" altLang="en-US" sz="3200" dirty="0">
              <a:latin typeface="UD デジタル 教科書体 NK-R" panose="02020400000000000000" pitchFamily="18" charset="-128"/>
            </a:endParaRPr>
          </a:p>
        </p:txBody>
      </p:sp>
      <p:pic>
        <p:nvPicPr>
          <p:cNvPr id="1028" name="Picture 4" descr="2571A84652A821E318B923 (225×224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763" y="2260320"/>
            <a:ext cx="3875313" cy="3858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>
          <a:xfrm>
            <a:off x="838200" y="833719"/>
            <a:ext cx="10515600" cy="5889810"/>
          </a:xfrm>
        </p:spPr>
        <p:txBody>
          <a:bodyPr/>
          <a:lstStyle/>
          <a:p>
            <a:pPr marL="0" indent="0">
              <a:buNone/>
            </a:pPr>
            <a:endParaRPr lang="ko-KR" altLang="en-US" dirty="0">
              <a:latin typeface="Yu Mincho Demibold" panose="02020600000000000000" pitchFamily="18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4189075" y="1761565"/>
            <a:ext cx="7052665" cy="4598893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2400" dirty="0" smtClean="0">
                <a:solidFill>
                  <a:srgbClr val="FF0000"/>
                </a:solidFill>
                <a:latin typeface="HGSeikaishotaiPRO" panose="03000600000000000000" pitchFamily="66" charset="-128"/>
                <a:ea typeface="HGSeikaishotaiPRO" panose="03000600000000000000" pitchFamily="66" charset="-128"/>
              </a:rPr>
              <a:t>今日の学習目標</a:t>
            </a:r>
            <a:endParaRPr lang="en-US" altLang="ja-JP" sz="2400" dirty="0" smtClean="0">
              <a:solidFill>
                <a:srgbClr val="FF0000"/>
              </a:solidFill>
              <a:latin typeface="HGSeikaishotaiPRO" panose="03000600000000000000" pitchFamily="66" charset="-128"/>
              <a:ea typeface="HGSeikaishotaiPRO" panose="03000600000000000000" pitchFamily="66" charset="-128"/>
            </a:endParaRPr>
          </a:p>
          <a:p>
            <a:endParaRPr lang="en-US" altLang="ja-JP" sz="2400" dirty="0" smtClean="0">
              <a:solidFill>
                <a:srgbClr val="FF0000"/>
              </a:solidFill>
              <a:latin typeface="HGSeikaishotaiPRO" panose="03000600000000000000" pitchFamily="66" charset="-128"/>
              <a:ea typeface="HGSeikaishotaiPRO" panose="03000600000000000000" pitchFamily="66" charset="-128"/>
            </a:endParaRPr>
          </a:p>
          <a:p>
            <a:r>
              <a:rPr lang="ja-JP" altLang="en-US" sz="2400" dirty="0" smtClean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家族について友達に話したり、</a:t>
            </a:r>
            <a:r>
              <a:rPr lang="ja-JP" altLang="ko-KR" sz="2400" dirty="0" smtClean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尋ねる</a:t>
            </a:r>
            <a:r>
              <a:rPr lang="ja-JP" altLang="ko-KR" sz="2400" dirty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ことができる</a:t>
            </a:r>
            <a:r>
              <a:rPr lang="ja-JP" altLang="ko-KR" sz="2400" dirty="0" smtClean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。</a:t>
            </a:r>
            <a:endParaRPr lang="en-US" altLang="ja-JP" sz="2400" dirty="0" smtClean="0">
              <a:latin typeface="HGSeikaishotaiPRO" panose="03000600000000000000" pitchFamily="66" charset="-128"/>
              <a:ea typeface="HGSeikaishotaiPRO" panose="03000600000000000000" pitchFamily="66" charset="-128"/>
            </a:endParaRPr>
          </a:p>
          <a:p>
            <a:endParaRPr lang="en-US" altLang="ja-JP" sz="2400" dirty="0" smtClean="0">
              <a:latin typeface="HGSeikaishotaiPRO" panose="03000600000000000000" pitchFamily="66" charset="-128"/>
              <a:ea typeface="HGSeikaishotaiPRO" panose="03000600000000000000" pitchFamily="66" charset="-128"/>
            </a:endParaRPr>
          </a:p>
          <a:p>
            <a:r>
              <a:rPr lang="ja-JP" altLang="en-US" sz="2400" dirty="0" smtClean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・語彙</a:t>
            </a:r>
            <a:endParaRPr lang="en-US" altLang="ja-JP" sz="2400" dirty="0" smtClean="0">
              <a:latin typeface="HGSeikaishotaiPRO" panose="03000600000000000000" pitchFamily="66" charset="-128"/>
              <a:ea typeface="HGSeikaishotaiPRO" panose="03000600000000000000" pitchFamily="66" charset="-128"/>
            </a:endParaRPr>
          </a:p>
          <a:p>
            <a:r>
              <a:rPr lang="ja-JP" altLang="en-US" sz="2400" dirty="0" smtClean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①家族の名称　</a:t>
            </a:r>
            <a:endParaRPr lang="en-US" altLang="ja-JP" sz="2400" dirty="0" smtClean="0">
              <a:latin typeface="HGSeikaishotaiPRO" panose="03000600000000000000" pitchFamily="66" charset="-128"/>
              <a:ea typeface="HGSeikaishotaiPRO" panose="03000600000000000000" pitchFamily="66" charset="-128"/>
            </a:endParaRPr>
          </a:p>
          <a:p>
            <a:r>
              <a:rPr lang="ja-JP" altLang="en-US" sz="2400" dirty="0" smtClean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②固有数詞＋人</a:t>
            </a:r>
            <a:endParaRPr lang="en-US" altLang="ja-JP" sz="2400" dirty="0" smtClean="0">
              <a:latin typeface="HGSeikaishotaiPRO" panose="03000600000000000000" pitchFamily="66" charset="-128"/>
              <a:ea typeface="HGSeikaishotaiPRO" panose="03000600000000000000" pitchFamily="66" charset="-128"/>
            </a:endParaRPr>
          </a:p>
          <a:p>
            <a:endParaRPr lang="en-US" altLang="ja-JP" sz="2400" dirty="0" smtClean="0">
              <a:latin typeface="HGSeikaishotaiPRO" panose="03000600000000000000" pitchFamily="66" charset="-128"/>
              <a:ea typeface="HGSeikaishotaiPRO" panose="03000600000000000000" pitchFamily="66" charset="-128"/>
            </a:endParaRPr>
          </a:p>
          <a:p>
            <a:r>
              <a:rPr lang="ja-JP" altLang="en-US" sz="2400" dirty="0" smtClean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・文法</a:t>
            </a:r>
            <a:endParaRPr lang="en-US" altLang="ja-JP" sz="2400" dirty="0" smtClean="0">
              <a:latin typeface="HGSeikaishotaiPRO" panose="03000600000000000000" pitchFamily="66" charset="-128"/>
              <a:ea typeface="HGSeikaishotaiPRO" panose="03000600000000000000" pitchFamily="66" charset="-128"/>
            </a:endParaRPr>
          </a:p>
          <a:p>
            <a:r>
              <a:rPr lang="ja-JP" altLang="en-US" sz="2400" dirty="0" smtClean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①～がいます・あります・いません・ありません　</a:t>
            </a:r>
            <a:endParaRPr lang="en-US" altLang="ja-JP" sz="2400" dirty="0" smtClean="0">
              <a:latin typeface="HGSeikaishotaiPRO" panose="03000600000000000000" pitchFamily="66" charset="-128"/>
              <a:ea typeface="HGSeikaishotaiPRO" panose="03000600000000000000" pitchFamily="66" charset="-128"/>
            </a:endParaRPr>
          </a:p>
          <a:p>
            <a:r>
              <a:rPr lang="ja-JP" altLang="en-US" sz="2400" dirty="0" smtClean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②～も・～は</a:t>
            </a:r>
            <a:endParaRPr lang="ko-KR" altLang="en-US" sz="2400" dirty="0">
              <a:latin typeface="HGSeikaishotaiPRO" panose="03000600000000000000" pitchFamily="6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5611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522514" y="116116"/>
            <a:ext cx="10831286" cy="833718"/>
          </a:xfrm>
        </p:spPr>
        <p:txBody>
          <a:bodyPr>
            <a:normAutofit/>
          </a:bodyPr>
          <a:lstStyle/>
          <a:p>
            <a:r>
              <a:rPr lang="ja-JP" altLang="en-US" sz="3200" dirty="0" smtClean="0">
                <a:latin typeface="Meiryo UI" panose="020B0604030504040204" pitchFamily="34" charset="-128"/>
              </a:rPr>
              <a:t>❷　</a:t>
            </a:r>
            <a:r>
              <a:rPr lang="en-US" altLang="ko-KR" sz="1800" dirty="0" smtClean="0">
                <a:latin typeface="Meiryo UI" panose="020B0604030504040204" pitchFamily="34" charset="-128"/>
              </a:rPr>
              <a:t>N</a:t>
            </a:r>
            <a:r>
              <a:rPr lang="ko-KR" altLang="en-US" sz="3200" dirty="0" smtClean="0">
                <a:solidFill>
                  <a:srgbClr val="FF0000"/>
                </a:solidFill>
                <a:latin typeface="Meiryo UI" panose="020B0604030504040204" pitchFamily="34" charset="-128"/>
              </a:rPr>
              <a:t>도</a:t>
            </a:r>
            <a:r>
              <a:rPr lang="ja-JP" altLang="en-US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も</a:t>
            </a:r>
            <a:r>
              <a:rPr lang="ja-JP" altLang="en-US" sz="3200" dirty="0" smtClean="0">
                <a:solidFill>
                  <a:srgbClr val="FF0000"/>
                </a:solidFill>
                <a:latin typeface="Meiryo UI" panose="020B0604030504040204" pitchFamily="34" charset="-128"/>
              </a:rPr>
              <a:t>　</a:t>
            </a:r>
            <a:r>
              <a:rPr lang="ja-JP" altLang="en-US" sz="2400" dirty="0" smtClean="0">
                <a:latin typeface="Meiryo UI" panose="020B0604030504040204" pitchFamily="34" charset="-128"/>
              </a:rPr>
              <a:t>と</a:t>
            </a:r>
            <a:r>
              <a:rPr lang="ja-JP" altLang="en-US" sz="3200" dirty="0" smtClean="0">
                <a:solidFill>
                  <a:srgbClr val="FF0000"/>
                </a:solidFill>
                <a:latin typeface="Meiryo UI" panose="020B0604030504040204" pitchFamily="34" charset="-128"/>
              </a:rPr>
              <a:t>　</a:t>
            </a:r>
            <a:r>
              <a:rPr lang="en-US" altLang="ko-KR" sz="3200" dirty="0">
                <a:latin typeface="Meiryo UI" panose="020B0604030504040204" pitchFamily="34" charset="-128"/>
              </a:rPr>
              <a:t> </a:t>
            </a:r>
            <a:r>
              <a:rPr lang="en-US" altLang="ko-KR" sz="1800" dirty="0" smtClean="0">
                <a:latin typeface="Meiryo UI" panose="020B0604030504040204" pitchFamily="34" charset="-128"/>
              </a:rPr>
              <a:t>N</a:t>
            </a:r>
            <a:r>
              <a:rPr lang="ko-KR" altLang="en-US" sz="3200" dirty="0" smtClean="0">
                <a:solidFill>
                  <a:srgbClr val="FF0000"/>
                </a:solidFill>
                <a:latin typeface="Meiryo UI" panose="020B0604030504040204" pitchFamily="34" charset="-128"/>
              </a:rPr>
              <a:t>은</a:t>
            </a:r>
            <a:r>
              <a:rPr lang="en-US" altLang="ko-KR" sz="3200" dirty="0" smtClean="0">
                <a:solidFill>
                  <a:srgbClr val="FF0000"/>
                </a:solidFill>
                <a:latin typeface="Meiryo UI" panose="020B0604030504040204" pitchFamily="34" charset="-128"/>
              </a:rPr>
              <a:t>/</a:t>
            </a:r>
            <a:r>
              <a:rPr lang="ko-KR" altLang="en-US" sz="3200" dirty="0" smtClean="0">
                <a:solidFill>
                  <a:srgbClr val="FF0000"/>
                </a:solidFill>
                <a:latin typeface="Meiryo UI" panose="020B0604030504040204" pitchFamily="34" charset="-128"/>
              </a:rPr>
              <a:t>는</a:t>
            </a:r>
            <a:r>
              <a:rPr lang="ja-JP" altLang="en-US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は</a:t>
            </a:r>
            <a:endParaRPr lang="ko-KR" altLang="en-US" sz="3200" dirty="0">
              <a:latin typeface="UD デジタル 教科書体 NK-R" panose="02020400000000000000" pitchFamily="18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522514" y="833720"/>
            <a:ext cx="10831286" cy="5916704"/>
          </a:xfrm>
        </p:spPr>
        <p:txBody>
          <a:bodyPr>
            <a:normAutofit fontScale="92500" lnSpcReduction="20000"/>
          </a:bodyPr>
          <a:lstStyle/>
          <a:p>
            <a:endParaRPr lang="en-US" altLang="ko-KR" sz="2400" dirty="0" smtClean="0"/>
          </a:p>
          <a:p>
            <a:pPr marL="0" indent="0">
              <a:buNone/>
            </a:pPr>
            <a:r>
              <a:rPr lang="ko-KR" altLang="ko-KR" sz="2600" dirty="0" smtClean="0"/>
              <a:t>① </a:t>
            </a:r>
            <a:r>
              <a:rPr lang="ko-KR" altLang="ko-KR" sz="3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형</a:t>
            </a:r>
            <a:r>
              <a:rPr lang="en-US" altLang="ko-KR" sz="3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(O), </a:t>
            </a:r>
            <a:r>
              <a:rPr lang="ko-KR" altLang="ko-KR" sz="3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누나</a:t>
            </a:r>
            <a:r>
              <a:rPr lang="en-US" altLang="ko-KR" sz="3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(O), </a:t>
            </a:r>
            <a:r>
              <a:rPr lang="ko-KR" altLang="ko-KR" sz="3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동생</a:t>
            </a:r>
            <a:r>
              <a:rPr lang="en-US" altLang="ko-KR" sz="3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(X): </a:t>
            </a:r>
            <a:endParaRPr lang="en-US" altLang="ko-KR" sz="3000" b="1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0" indent="0">
              <a:buNone/>
            </a:pPr>
            <a:r>
              <a:rPr lang="en-US" altLang="ko-KR" sz="26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   </a:t>
            </a:r>
            <a:r>
              <a:rPr lang="ko-KR" altLang="ko-KR" sz="26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형</a:t>
            </a:r>
            <a:r>
              <a:rPr lang="ko-KR" altLang="ko-KR" sz="2600" dirty="0" smtClean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이</a:t>
            </a:r>
            <a:r>
              <a:rPr lang="ko-KR" altLang="ko-KR" sz="26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ko-KR" sz="2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있어요</a:t>
            </a:r>
            <a:r>
              <a:rPr lang="en-US" altLang="ko-KR" sz="2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. </a:t>
            </a:r>
            <a:r>
              <a:rPr lang="en-US" altLang="ko-KR" sz="26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ja-JP" altLang="en-US" sz="26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　　</a:t>
            </a:r>
            <a:r>
              <a:rPr lang="ja-JP" altLang="en-US" sz="2600" dirty="0" smtClean="0">
                <a:latin typeface="HGPKyokashotai" panose="02020600000000000000" pitchFamily="18" charset="-128"/>
                <a:ea typeface="HGPKyokashotai" panose="02020600000000000000" pitchFamily="18" charset="-128"/>
                <a:cs typeface="Arial Unicode MS" panose="020B0604020202020204" pitchFamily="50" charset="-127"/>
              </a:rPr>
              <a:t>兄</a:t>
            </a:r>
            <a:r>
              <a:rPr lang="ja-JP" altLang="en-US" sz="2600" b="1" dirty="0" smtClean="0">
                <a:solidFill>
                  <a:srgbClr val="FF0000"/>
                </a:solidFill>
                <a:latin typeface="HGPKyokashotai" panose="02020600000000000000" pitchFamily="18" charset="-128"/>
                <a:ea typeface="HGPKyokashotai" panose="02020600000000000000" pitchFamily="18" charset="-128"/>
                <a:cs typeface="Arial Unicode MS" panose="020B0604020202020204" pitchFamily="50" charset="-127"/>
              </a:rPr>
              <a:t>が</a:t>
            </a:r>
            <a:r>
              <a:rPr lang="ja-JP" altLang="en-US" sz="2600" dirty="0" smtClean="0">
                <a:latin typeface="HGPKyokashotai" panose="02020600000000000000" pitchFamily="18" charset="-128"/>
                <a:ea typeface="HGPKyokashotai" panose="02020600000000000000" pitchFamily="18" charset="-128"/>
                <a:cs typeface="Arial Unicode MS" panose="020B0604020202020204" pitchFamily="50" charset="-127"/>
              </a:rPr>
              <a:t>います。</a:t>
            </a:r>
            <a:endParaRPr lang="en-US" altLang="ko-KR" sz="2600" dirty="0" smtClean="0">
              <a:latin typeface="HGPKyokashotai" panose="02020600000000000000" pitchFamily="18" charset="-128"/>
              <a:ea typeface="HGPKyokashotai" panose="02020600000000000000" pitchFamily="18" charset="-128"/>
              <a:cs typeface="Arial Unicode MS" panose="020B0604020202020204" pitchFamily="50" charset="-127"/>
            </a:endParaRPr>
          </a:p>
          <a:p>
            <a:pPr marL="0" indent="0">
              <a:buNone/>
            </a:pPr>
            <a:r>
              <a:rPr lang="en-US" altLang="ko-KR" sz="2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26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  </a:t>
            </a:r>
            <a:r>
              <a:rPr lang="ko-KR" altLang="ko-KR" sz="26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누나</a:t>
            </a:r>
            <a:r>
              <a:rPr lang="ko-KR" altLang="ko-KR" sz="2600" dirty="0" smtClean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도</a:t>
            </a:r>
            <a:r>
              <a:rPr lang="ko-KR" altLang="ko-KR" sz="26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ko-KR" sz="2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있어요</a:t>
            </a:r>
            <a:r>
              <a:rPr lang="en-US" altLang="ko-KR" sz="2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. </a:t>
            </a:r>
            <a:r>
              <a:rPr lang="en-US" altLang="ko-KR" sz="26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ja-JP" altLang="en-US" sz="26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　</a:t>
            </a:r>
            <a:r>
              <a:rPr lang="ja-JP" altLang="en-US" sz="26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姉</a:t>
            </a:r>
            <a:r>
              <a:rPr lang="ja-JP" altLang="en-US" sz="2600" b="1" dirty="0" smtClean="0">
                <a:solidFill>
                  <a:srgbClr val="FF0000"/>
                </a:solidFill>
                <a:latin typeface="HGPKyokashotai" panose="02020600000000000000" pitchFamily="18" charset="-128"/>
                <a:ea typeface="HGPKyokashotai" panose="02020600000000000000" pitchFamily="18" charset="-128"/>
              </a:rPr>
              <a:t>も</a:t>
            </a:r>
            <a:r>
              <a:rPr lang="ja-JP" altLang="en-US" sz="26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います。</a:t>
            </a:r>
            <a:endParaRPr lang="en-US" altLang="ko-KR" sz="2600" dirty="0" smtClean="0">
              <a:latin typeface="HGPKyokashotai" panose="02020600000000000000" pitchFamily="18" charset="-128"/>
              <a:ea typeface="HGPKyokashotai" panose="02020600000000000000" pitchFamily="18" charset="-128"/>
            </a:endParaRPr>
          </a:p>
          <a:p>
            <a:pPr marL="0" indent="0">
              <a:buNone/>
            </a:pPr>
            <a:r>
              <a:rPr lang="en-US" altLang="ko-KR" sz="2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26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  </a:t>
            </a:r>
            <a:r>
              <a:rPr lang="ko-KR" altLang="ko-KR" sz="26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동생</a:t>
            </a:r>
            <a:r>
              <a:rPr lang="ko-KR" altLang="ko-KR" sz="2600" dirty="0" smtClean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은</a:t>
            </a:r>
            <a:r>
              <a:rPr lang="ko-KR" altLang="ko-KR" sz="26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ko-KR" sz="2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없어요</a:t>
            </a:r>
            <a:r>
              <a:rPr lang="en-US" altLang="ko-KR" sz="26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. </a:t>
            </a:r>
            <a:r>
              <a:rPr lang="ja-JP" altLang="en-US" sz="26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　</a:t>
            </a:r>
            <a:r>
              <a:rPr lang="ja-JP" altLang="en-US" sz="26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妹</a:t>
            </a:r>
            <a:r>
              <a:rPr lang="en-US" altLang="ja-JP" sz="26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(</a:t>
            </a:r>
            <a:r>
              <a:rPr lang="ja-JP" altLang="en-US" sz="26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弟</a:t>
            </a:r>
            <a:r>
              <a:rPr lang="en-US" altLang="ja-JP" sz="26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)</a:t>
            </a:r>
            <a:r>
              <a:rPr lang="ja-JP" altLang="en-US" sz="2600" b="1" dirty="0" smtClean="0">
                <a:solidFill>
                  <a:srgbClr val="FF0000"/>
                </a:solidFill>
                <a:latin typeface="HGPKyokashotai" panose="02020600000000000000" pitchFamily="18" charset="-128"/>
                <a:ea typeface="HGPKyokashotai" panose="02020600000000000000" pitchFamily="18" charset="-128"/>
              </a:rPr>
              <a:t>は</a:t>
            </a:r>
            <a:r>
              <a:rPr lang="ja-JP" altLang="en-US" sz="26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いません。</a:t>
            </a:r>
            <a:endParaRPr lang="ko-KR" altLang="ko-KR" sz="2600" dirty="0">
              <a:latin typeface="HGPKyokashotai" panose="02020600000000000000" pitchFamily="18" charset="-128"/>
              <a:ea typeface="나눔고딕" panose="020D0604000000000000" pitchFamily="50" charset="-127"/>
            </a:endParaRPr>
          </a:p>
          <a:p>
            <a:pPr marL="0" indent="0">
              <a:buNone/>
            </a:pPr>
            <a:endParaRPr lang="en-US" altLang="ko-KR" sz="26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0" indent="0">
              <a:buNone/>
            </a:pPr>
            <a:r>
              <a:rPr lang="ko-KR" altLang="ko-KR" sz="30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② </a:t>
            </a:r>
            <a:r>
              <a:rPr lang="ko-KR" altLang="en-US" sz="30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오빠</a:t>
            </a:r>
            <a:r>
              <a:rPr lang="en-US" altLang="ko-KR" sz="30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(</a:t>
            </a:r>
            <a:r>
              <a:rPr lang="en-US" altLang="ko-KR" sz="3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X), </a:t>
            </a:r>
            <a:r>
              <a:rPr lang="ko-KR" altLang="en-US" sz="30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언니</a:t>
            </a:r>
            <a:r>
              <a:rPr lang="en-US" altLang="ko-KR" sz="30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(</a:t>
            </a:r>
            <a:r>
              <a:rPr lang="en-US" altLang="ko-KR" sz="3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X) </a:t>
            </a:r>
            <a:r>
              <a:rPr lang="ko-KR" altLang="ko-KR" sz="3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동생</a:t>
            </a:r>
            <a:r>
              <a:rPr lang="en-US" altLang="ko-KR" sz="3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(O): </a:t>
            </a:r>
            <a:endParaRPr lang="en-US" altLang="ko-KR" sz="3000" b="1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0" indent="0">
              <a:buNone/>
            </a:pPr>
            <a:r>
              <a:rPr lang="en-US" altLang="ko-KR" sz="26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   </a:t>
            </a:r>
            <a:r>
              <a:rPr lang="ko-KR" altLang="ko-KR" sz="26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오빠</a:t>
            </a:r>
            <a:r>
              <a:rPr lang="ko-KR" altLang="ko-KR" sz="2600" dirty="0" smtClean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가</a:t>
            </a:r>
            <a:r>
              <a:rPr lang="ko-KR" altLang="ko-KR" sz="26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ko-KR" sz="2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없어요</a:t>
            </a:r>
            <a:r>
              <a:rPr lang="en-US" altLang="ko-KR" sz="2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. </a:t>
            </a:r>
            <a:r>
              <a:rPr lang="ja-JP" altLang="en-US" sz="26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　　</a:t>
            </a:r>
            <a:r>
              <a:rPr lang="ja-JP" altLang="en-US" sz="26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兄</a:t>
            </a:r>
            <a:r>
              <a:rPr lang="ja-JP" altLang="en-US" sz="2600" b="1" dirty="0" smtClean="0">
                <a:solidFill>
                  <a:srgbClr val="FF0000"/>
                </a:solidFill>
                <a:latin typeface="HGPKyokashotai" panose="02020600000000000000" pitchFamily="18" charset="-128"/>
                <a:ea typeface="HGPKyokashotai" panose="02020600000000000000" pitchFamily="18" charset="-128"/>
              </a:rPr>
              <a:t>が</a:t>
            </a:r>
            <a:r>
              <a:rPr lang="ja-JP" altLang="en-US" sz="26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いません。</a:t>
            </a:r>
            <a:endParaRPr lang="en-US" altLang="ko-KR" sz="2600" dirty="0" smtClean="0">
              <a:latin typeface="HGPKyokashotai" panose="02020600000000000000" pitchFamily="18" charset="-128"/>
              <a:ea typeface="HGPKyokashotai" panose="02020600000000000000" pitchFamily="18" charset="-128"/>
            </a:endParaRPr>
          </a:p>
          <a:p>
            <a:pPr marL="0" indent="0">
              <a:buNone/>
            </a:pPr>
            <a:r>
              <a:rPr lang="en-US" altLang="ko-KR" sz="2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26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 </a:t>
            </a:r>
            <a:r>
              <a:rPr lang="ko-KR" altLang="en-US" sz="26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언니</a:t>
            </a:r>
            <a:r>
              <a:rPr lang="ko-KR" altLang="ko-KR" sz="2600" dirty="0" smtClean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도</a:t>
            </a:r>
            <a:r>
              <a:rPr lang="ko-KR" altLang="ko-KR" sz="26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ko-KR" sz="2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없어요</a:t>
            </a:r>
            <a:r>
              <a:rPr lang="en-US" altLang="ko-KR" sz="2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. </a:t>
            </a:r>
            <a:r>
              <a:rPr lang="ja-JP" altLang="en-US" sz="26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　　</a:t>
            </a:r>
            <a:r>
              <a:rPr lang="ja-JP" altLang="en-US" sz="26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姉</a:t>
            </a:r>
            <a:r>
              <a:rPr lang="ja-JP" altLang="en-US" sz="2600" b="1" dirty="0" smtClean="0">
                <a:solidFill>
                  <a:srgbClr val="FF0000"/>
                </a:solidFill>
                <a:latin typeface="HGPKyokashotai" panose="02020600000000000000" pitchFamily="18" charset="-128"/>
                <a:ea typeface="HGPKyokashotai" panose="02020600000000000000" pitchFamily="18" charset="-128"/>
              </a:rPr>
              <a:t>も</a:t>
            </a:r>
            <a:r>
              <a:rPr lang="ja-JP" altLang="en-US" sz="26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いません。</a:t>
            </a:r>
            <a:endParaRPr lang="en-US" altLang="ko-KR" sz="2600" dirty="0" smtClean="0">
              <a:latin typeface="HGPKyokashotai" panose="02020600000000000000" pitchFamily="18" charset="-128"/>
              <a:ea typeface="HGPKyokashotai" panose="02020600000000000000" pitchFamily="18" charset="-128"/>
            </a:endParaRPr>
          </a:p>
          <a:p>
            <a:pPr marL="0" indent="0">
              <a:buNone/>
            </a:pPr>
            <a:r>
              <a:rPr lang="en-US" altLang="ko-KR" sz="2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26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  </a:t>
            </a:r>
            <a:r>
              <a:rPr lang="ko-KR" altLang="ko-KR" sz="26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동생</a:t>
            </a:r>
            <a:r>
              <a:rPr lang="ko-KR" altLang="ko-KR" sz="2600" dirty="0" smtClean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은</a:t>
            </a:r>
            <a:r>
              <a:rPr lang="ko-KR" altLang="ko-KR" sz="26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ko-KR" sz="2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있어요</a:t>
            </a:r>
            <a:r>
              <a:rPr lang="en-US" altLang="ko-KR" sz="26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. </a:t>
            </a:r>
            <a:r>
              <a:rPr lang="ja-JP" altLang="en-US" sz="26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　　</a:t>
            </a:r>
            <a:r>
              <a:rPr lang="ja-JP" altLang="en-US" sz="26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妹</a:t>
            </a:r>
            <a:r>
              <a:rPr lang="en-US" altLang="ja-JP" sz="26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(</a:t>
            </a:r>
            <a:r>
              <a:rPr lang="ja-JP" altLang="en-US" sz="26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弟</a:t>
            </a:r>
            <a:r>
              <a:rPr lang="en-US" altLang="ja-JP" sz="26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)</a:t>
            </a:r>
            <a:r>
              <a:rPr lang="ja-JP" altLang="en-US" sz="2600" b="1" dirty="0" smtClean="0">
                <a:solidFill>
                  <a:srgbClr val="FF0000"/>
                </a:solidFill>
                <a:latin typeface="HGPKyokashotai" panose="02020600000000000000" pitchFamily="18" charset="-128"/>
                <a:ea typeface="HGPKyokashotai" panose="02020600000000000000" pitchFamily="18" charset="-128"/>
              </a:rPr>
              <a:t>は</a:t>
            </a:r>
            <a:r>
              <a:rPr lang="ja-JP" altLang="en-US" sz="26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います。</a:t>
            </a:r>
            <a:endParaRPr lang="ko-KR" altLang="ko-KR" sz="2600" dirty="0">
              <a:latin typeface="HGPKyokashotai" panose="02020600000000000000" pitchFamily="18" charset="-128"/>
              <a:ea typeface="나눔고딕" panose="020D0604000000000000" pitchFamily="50" charset="-127"/>
            </a:endParaRPr>
          </a:p>
          <a:p>
            <a:pPr marL="0" indent="0">
              <a:buNone/>
            </a:pPr>
            <a:endParaRPr lang="en-US" altLang="ko-KR" sz="26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0" indent="0">
              <a:buNone/>
            </a:pPr>
            <a:r>
              <a:rPr lang="ko-KR" altLang="ko-KR" sz="30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③ </a:t>
            </a:r>
            <a:r>
              <a:rPr lang="ko-KR" altLang="ko-KR" sz="3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형</a:t>
            </a:r>
            <a:r>
              <a:rPr lang="en-US" altLang="ko-KR" sz="3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(O), </a:t>
            </a:r>
            <a:r>
              <a:rPr lang="ko-KR" altLang="ko-KR" sz="3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누나</a:t>
            </a:r>
            <a:r>
              <a:rPr lang="en-US" altLang="ko-KR" sz="30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(X), </a:t>
            </a:r>
            <a:r>
              <a:rPr lang="ko-KR" altLang="ko-KR" sz="3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동생</a:t>
            </a:r>
            <a:r>
              <a:rPr lang="en-US" altLang="ko-KR" sz="3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(X): </a:t>
            </a:r>
            <a:endParaRPr lang="en-US" altLang="ko-KR" sz="3000" b="1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0" indent="0">
              <a:buNone/>
            </a:pPr>
            <a:r>
              <a:rPr lang="en-US" altLang="ko-KR" sz="26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   </a:t>
            </a:r>
            <a:r>
              <a:rPr lang="ko-KR" altLang="ko-KR" sz="26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형</a:t>
            </a:r>
            <a:r>
              <a:rPr lang="ko-KR" altLang="ko-KR" sz="2600" dirty="0" smtClean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이</a:t>
            </a:r>
            <a:r>
              <a:rPr lang="ko-KR" altLang="ko-KR" sz="26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ko-KR" sz="2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있어요</a:t>
            </a:r>
            <a:r>
              <a:rPr lang="en-US" altLang="ko-KR" sz="2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. </a:t>
            </a:r>
            <a:r>
              <a:rPr lang="ja-JP" altLang="en-US" sz="26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　　　</a:t>
            </a:r>
            <a:r>
              <a:rPr lang="ja-JP" altLang="en-US" sz="26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兄</a:t>
            </a:r>
            <a:r>
              <a:rPr lang="ja-JP" altLang="en-US" sz="2600" b="1" dirty="0" smtClean="0">
                <a:solidFill>
                  <a:srgbClr val="FF0000"/>
                </a:solidFill>
                <a:latin typeface="HGPKyokashotai" panose="02020600000000000000" pitchFamily="18" charset="-128"/>
                <a:ea typeface="HGPKyokashotai" panose="02020600000000000000" pitchFamily="18" charset="-128"/>
              </a:rPr>
              <a:t>が</a:t>
            </a:r>
            <a:r>
              <a:rPr lang="ja-JP" altLang="en-US" sz="26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います。</a:t>
            </a:r>
            <a:endParaRPr lang="en-US" altLang="ko-KR" sz="2600" dirty="0" smtClean="0">
              <a:latin typeface="HGPKyokashotai" panose="02020600000000000000" pitchFamily="18" charset="-128"/>
              <a:ea typeface="HGPKyokashotai" panose="02020600000000000000" pitchFamily="18" charset="-128"/>
            </a:endParaRPr>
          </a:p>
          <a:p>
            <a:pPr marL="0" indent="0">
              <a:buNone/>
            </a:pPr>
            <a:r>
              <a:rPr lang="en-US" altLang="ko-KR" sz="2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26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  </a:t>
            </a:r>
            <a:r>
              <a:rPr lang="ko-KR" altLang="ko-KR" sz="26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누나</a:t>
            </a:r>
            <a:r>
              <a:rPr lang="ko-KR" altLang="en-US" sz="2600" dirty="0" smtClean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는</a:t>
            </a:r>
            <a:r>
              <a:rPr lang="ko-KR" altLang="ko-KR" sz="26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2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없</a:t>
            </a:r>
            <a:r>
              <a:rPr lang="ko-KR" altLang="ko-KR" sz="26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어요</a:t>
            </a:r>
            <a:r>
              <a:rPr lang="en-US" altLang="ko-KR" sz="2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. </a:t>
            </a:r>
            <a:r>
              <a:rPr lang="ja-JP" altLang="en-US" sz="26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　　</a:t>
            </a:r>
            <a:r>
              <a:rPr lang="ja-JP" altLang="en-US" sz="26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姉</a:t>
            </a:r>
            <a:r>
              <a:rPr lang="ja-JP" altLang="en-US" sz="2600" b="1" dirty="0" smtClean="0">
                <a:solidFill>
                  <a:srgbClr val="FF0000"/>
                </a:solidFill>
                <a:latin typeface="HGPKyokashotai" panose="02020600000000000000" pitchFamily="18" charset="-128"/>
                <a:ea typeface="HGPKyokashotai" panose="02020600000000000000" pitchFamily="18" charset="-128"/>
              </a:rPr>
              <a:t>は</a:t>
            </a:r>
            <a:r>
              <a:rPr lang="ja-JP" altLang="en-US" sz="26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いません。</a:t>
            </a:r>
            <a:endParaRPr lang="en-US" altLang="ko-KR" sz="2600" dirty="0" smtClean="0">
              <a:latin typeface="HGPKyokashotai" panose="02020600000000000000" pitchFamily="18" charset="-128"/>
              <a:ea typeface="HGPKyokashotai" panose="02020600000000000000" pitchFamily="18" charset="-128"/>
            </a:endParaRPr>
          </a:p>
          <a:p>
            <a:pPr marL="0" indent="0">
              <a:buNone/>
            </a:pPr>
            <a:r>
              <a:rPr lang="en-US" altLang="ko-KR" sz="2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26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  </a:t>
            </a:r>
            <a:r>
              <a:rPr lang="ko-KR" altLang="ko-KR" sz="26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동생</a:t>
            </a:r>
            <a:r>
              <a:rPr lang="ko-KR" altLang="en-US" sz="2600" dirty="0" smtClean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도</a:t>
            </a:r>
            <a:r>
              <a:rPr lang="ko-KR" altLang="ko-KR" sz="26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ko-KR" sz="2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없어요</a:t>
            </a:r>
            <a:r>
              <a:rPr lang="en-US" altLang="ko-KR" sz="26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. </a:t>
            </a:r>
            <a:r>
              <a:rPr lang="ja-JP" altLang="en-US" sz="26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　　</a:t>
            </a:r>
            <a:r>
              <a:rPr lang="ja-JP" altLang="en-US" sz="26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妹</a:t>
            </a:r>
            <a:r>
              <a:rPr lang="en-US" altLang="ja-JP" sz="26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(</a:t>
            </a:r>
            <a:r>
              <a:rPr lang="ja-JP" altLang="en-US" sz="26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弟</a:t>
            </a:r>
            <a:r>
              <a:rPr lang="en-US" altLang="ja-JP" sz="26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)</a:t>
            </a:r>
            <a:r>
              <a:rPr lang="ja-JP" altLang="en-US" sz="2600" b="1" dirty="0" smtClean="0">
                <a:solidFill>
                  <a:srgbClr val="FF0000"/>
                </a:solidFill>
                <a:latin typeface="HGPKyokashotai" panose="02020600000000000000" pitchFamily="18" charset="-128"/>
                <a:ea typeface="HGPKyokashotai" panose="02020600000000000000" pitchFamily="18" charset="-128"/>
              </a:rPr>
              <a:t>も</a:t>
            </a:r>
            <a:r>
              <a:rPr lang="ja-JP" altLang="en-US" sz="26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いません。</a:t>
            </a:r>
            <a:endParaRPr lang="en-US" altLang="ko-KR" sz="2600" dirty="0" smtClean="0"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sp>
        <p:nvSpPr>
          <p:cNvPr id="5" name="円形吹き出し 4"/>
          <p:cNvSpPr/>
          <p:nvPr/>
        </p:nvSpPr>
        <p:spPr>
          <a:xfrm>
            <a:off x="6239435" y="833718"/>
            <a:ext cx="5432611" cy="2850776"/>
          </a:xfrm>
          <a:prstGeom prst="wedgeEllipseCallou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20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ルール</a:t>
            </a:r>
            <a:r>
              <a:rPr lang="en-US" altLang="ja-JP" sz="20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check</a:t>
            </a:r>
          </a:p>
          <a:p>
            <a:endParaRPr lang="en-US" altLang="ja-JP" sz="2400" dirty="0">
              <a:solidFill>
                <a:schemeClr val="tx1"/>
              </a:solidFill>
              <a:latin typeface="HGPKyokashotai" panose="02020600000000000000" pitchFamily="18" charset="-128"/>
              <a:ea typeface="HGPKyokashotai" panose="02020600000000000000" pitchFamily="18" charset="-128"/>
            </a:endParaRPr>
          </a:p>
          <a:p>
            <a:r>
              <a:rPr lang="ja-JP" altLang="en-US" sz="2400" dirty="0" smtClean="0">
                <a:solidFill>
                  <a:schemeClr val="tx1"/>
                </a:solidFill>
                <a:latin typeface="HGPKyokashotai" panose="02020600000000000000" pitchFamily="18" charset="-128"/>
                <a:ea typeface="HGPKyokashotai" panose="02020600000000000000" pitchFamily="18" charset="-128"/>
              </a:rPr>
              <a:t>韓国語「</a:t>
            </a:r>
            <a:r>
              <a:rPr lang="ko-KR" altLang="en-US" sz="2400" dirty="0" smtClean="0">
                <a:solidFill>
                  <a:schemeClr val="tx1"/>
                </a:solidFill>
                <a:latin typeface="HGPKyokashotai" panose="02020600000000000000" pitchFamily="18" charset="-128"/>
                <a:ea typeface="Meiryo UI" panose="020B0604030504040204" pitchFamily="34" charset="-128"/>
              </a:rPr>
              <a:t>이</a:t>
            </a:r>
            <a:r>
              <a:rPr lang="en-US" altLang="ko-KR" sz="2400" dirty="0">
                <a:solidFill>
                  <a:schemeClr val="tx1"/>
                </a:solidFill>
                <a:latin typeface="HGPKyokashotai" panose="02020600000000000000" pitchFamily="18" charset="-128"/>
                <a:ea typeface="HGPKyokashotai" panose="02020600000000000000" pitchFamily="18" charset="-128"/>
              </a:rPr>
              <a:t>/</a:t>
            </a:r>
            <a:r>
              <a:rPr lang="ko-KR" altLang="en-US" sz="2400" dirty="0">
                <a:solidFill>
                  <a:schemeClr val="tx1"/>
                </a:solidFill>
                <a:latin typeface="HGPKyokashotai" panose="02020600000000000000" pitchFamily="18" charset="-128"/>
                <a:ea typeface="Meiryo UI" panose="020B0604030504040204" pitchFamily="34" charset="-128"/>
              </a:rPr>
              <a:t>가</a:t>
            </a:r>
            <a:r>
              <a:rPr lang="ja-JP" altLang="en-US" sz="2400" dirty="0">
                <a:solidFill>
                  <a:schemeClr val="tx1"/>
                </a:solidFill>
                <a:latin typeface="HGPKyokashotai" panose="02020600000000000000" pitchFamily="18" charset="-128"/>
                <a:ea typeface="HGPKyokashotai" panose="02020600000000000000" pitchFamily="18" charset="-128"/>
              </a:rPr>
              <a:t>」、</a:t>
            </a:r>
            <a:r>
              <a:rPr lang="ja-JP" altLang="en-US" sz="2400" dirty="0" smtClean="0">
                <a:solidFill>
                  <a:schemeClr val="tx1"/>
                </a:solidFill>
                <a:latin typeface="HGPKyokashotai" panose="02020600000000000000" pitchFamily="18" charset="-128"/>
                <a:ea typeface="HGPKyokashotai" panose="02020600000000000000" pitchFamily="18" charset="-128"/>
              </a:rPr>
              <a:t>「</a:t>
            </a:r>
            <a:r>
              <a:rPr lang="ko-KR" altLang="en-US" sz="2400" dirty="0" smtClean="0">
                <a:solidFill>
                  <a:schemeClr val="tx1"/>
                </a:solidFill>
                <a:latin typeface="HGPKyokashotai" panose="02020600000000000000" pitchFamily="18" charset="-128"/>
                <a:ea typeface="Meiryo UI" panose="020B0604030504040204" pitchFamily="34" charset="-128"/>
              </a:rPr>
              <a:t>은</a:t>
            </a:r>
            <a:r>
              <a:rPr lang="en-US" altLang="ko-KR" sz="2400" dirty="0">
                <a:solidFill>
                  <a:schemeClr val="tx1"/>
                </a:solidFill>
                <a:latin typeface="HGPKyokashotai" panose="02020600000000000000" pitchFamily="18" charset="-128"/>
                <a:ea typeface="HGPKyokashotai" panose="02020600000000000000" pitchFamily="18" charset="-128"/>
              </a:rPr>
              <a:t>/</a:t>
            </a:r>
            <a:r>
              <a:rPr lang="ko-KR" altLang="en-US" sz="2400" dirty="0">
                <a:solidFill>
                  <a:schemeClr val="tx1"/>
                </a:solidFill>
                <a:latin typeface="HGPKyokashotai" panose="02020600000000000000" pitchFamily="18" charset="-128"/>
                <a:ea typeface="Meiryo UI" panose="020B0604030504040204" pitchFamily="34" charset="-128"/>
              </a:rPr>
              <a:t>는</a:t>
            </a:r>
            <a:r>
              <a:rPr lang="ja-JP" altLang="en-US" sz="2400" dirty="0">
                <a:solidFill>
                  <a:schemeClr val="tx1"/>
                </a:solidFill>
                <a:latin typeface="HGPKyokashotai" panose="02020600000000000000" pitchFamily="18" charset="-128"/>
                <a:ea typeface="HGPKyokashotai" panose="02020600000000000000" pitchFamily="18" charset="-128"/>
              </a:rPr>
              <a:t>」</a:t>
            </a:r>
            <a:r>
              <a:rPr lang="en-US" altLang="ja-JP" sz="2400" dirty="0">
                <a:solidFill>
                  <a:schemeClr val="tx1"/>
                </a:solidFill>
                <a:latin typeface="HGPKyokashotai" panose="02020600000000000000" pitchFamily="18" charset="-128"/>
                <a:ea typeface="HGPKyokashotai" panose="02020600000000000000" pitchFamily="18" charset="-128"/>
              </a:rPr>
              <a:t>,</a:t>
            </a:r>
            <a:r>
              <a:rPr lang="ja-JP" altLang="en-US" sz="2400" dirty="0" smtClean="0">
                <a:solidFill>
                  <a:schemeClr val="tx1"/>
                </a:solidFill>
                <a:latin typeface="HGPKyokashotai" panose="02020600000000000000" pitchFamily="18" charset="-128"/>
                <a:ea typeface="HGPKyokashotai" panose="02020600000000000000" pitchFamily="18" charset="-128"/>
              </a:rPr>
              <a:t>「</a:t>
            </a:r>
            <a:r>
              <a:rPr lang="ko-KR" altLang="en-US" sz="2400" dirty="0" smtClean="0">
                <a:solidFill>
                  <a:schemeClr val="tx1"/>
                </a:solidFill>
                <a:latin typeface="HGPKyokashotai" panose="02020600000000000000" pitchFamily="18" charset="-128"/>
                <a:ea typeface="Meiryo UI" panose="020B0604030504040204" pitchFamily="34" charset="-128"/>
              </a:rPr>
              <a:t>도</a:t>
            </a:r>
            <a:r>
              <a:rPr lang="ja-JP" altLang="en-US" sz="2400" dirty="0">
                <a:solidFill>
                  <a:schemeClr val="tx1"/>
                </a:solidFill>
                <a:latin typeface="HGPKyokashotai" panose="02020600000000000000" pitchFamily="18" charset="-128"/>
                <a:ea typeface="HGPKyokashotai" panose="02020600000000000000" pitchFamily="18" charset="-128"/>
              </a:rPr>
              <a:t>」と日本語の</a:t>
            </a:r>
            <a:r>
              <a:rPr lang="ja-JP" altLang="en-US" sz="2400" dirty="0" smtClean="0">
                <a:solidFill>
                  <a:schemeClr val="tx1"/>
                </a:solidFill>
                <a:latin typeface="HGPKyokashotai" panose="02020600000000000000" pitchFamily="18" charset="-128"/>
                <a:ea typeface="HGPKyokashotai" panose="02020600000000000000" pitchFamily="18" charset="-128"/>
              </a:rPr>
              <a:t>「～が</a:t>
            </a:r>
            <a:r>
              <a:rPr lang="ja-JP" altLang="en-US" sz="2400" dirty="0">
                <a:solidFill>
                  <a:schemeClr val="tx1"/>
                </a:solidFill>
                <a:latin typeface="HGPKyokashotai" panose="02020600000000000000" pitchFamily="18" charset="-128"/>
                <a:ea typeface="HGPKyokashotai" panose="02020600000000000000" pitchFamily="18" charset="-128"/>
              </a:rPr>
              <a:t>」</a:t>
            </a:r>
            <a:r>
              <a:rPr lang="ja-JP" altLang="en-US" sz="2400" dirty="0" smtClean="0">
                <a:solidFill>
                  <a:schemeClr val="tx1"/>
                </a:solidFill>
                <a:latin typeface="HGPKyokashotai" panose="02020600000000000000" pitchFamily="18" charset="-128"/>
                <a:ea typeface="HGPKyokashotai" panose="02020600000000000000" pitchFamily="18" charset="-128"/>
              </a:rPr>
              <a:t>「～は</a:t>
            </a:r>
            <a:r>
              <a:rPr lang="ja-JP" altLang="en-US" sz="2400" dirty="0">
                <a:solidFill>
                  <a:schemeClr val="tx1"/>
                </a:solidFill>
                <a:latin typeface="HGPKyokashotai" panose="02020600000000000000" pitchFamily="18" charset="-128"/>
                <a:ea typeface="HGPKyokashotai" panose="02020600000000000000" pitchFamily="18" charset="-128"/>
              </a:rPr>
              <a:t>」</a:t>
            </a:r>
            <a:r>
              <a:rPr lang="ja-JP" altLang="en-US" sz="2400" dirty="0" smtClean="0">
                <a:solidFill>
                  <a:schemeClr val="tx1"/>
                </a:solidFill>
                <a:latin typeface="HGPKyokashotai" panose="02020600000000000000" pitchFamily="18" charset="-128"/>
                <a:ea typeface="HGPKyokashotai" panose="02020600000000000000" pitchFamily="18" charset="-128"/>
              </a:rPr>
              <a:t>「～も</a:t>
            </a:r>
            <a:r>
              <a:rPr lang="ja-JP" altLang="en-US" sz="2400" dirty="0">
                <a:solidFill>
                  <a:schemeClr val="tx1"/>
                </a:solidFill>
                <a:latin typeface="HGPKyokashotai" panose="02020600000000000000" pitchFamily="18" charset="-128"/>
                <a:ea typeface="HGPKyokashotai" panose="02020600000000000000" pitchFamily="18" charset="-128"/>
              </a:rPr>
              <a:t>」の違いや共通点？</a:t>
            </a:r>
            <a:endParaRPr lang="ko-KR" altLang="en-US" sz="2400" dirty="0">
              <a:solidFill>
                <a:schemeClr val="tx1"/>
              </a:solidFill>
              <a:latin typeface="HGPKyokashotai" panose="02020600000000000000" pitchFamily="18" charset="-128"/>
              <a:ea typeface="나눔고딕" panose="020D0604000000000000" pitchFamily="50" charset="-127"/>
            </a:endParaRPr>
          </a:p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6861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833718"/>
          </a:xfrm>
        </p:spPr>
        <p:txBody>
          <a:bodyPr>
            <a:normAutofit/>
          </a:bodyPr>
          <a:lstStyle/>
          <a:p>
            <a:r>
              <a:rPr lang="ja-JP" altLang="en-US" sz="220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　　　</a:t>
            </a:r>
            <a:r>
              <a:rPr lang="ja-JP" altLang="en-US" sz="220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 </a:t>
            </a:r>
            <a:r>
              <a:rPr lang="ja-JP" altLang="en-US" sz="24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二人</a:t>
            </a:r>
            <a:r>
              <a:rPr lang="ja-JP" altLang="en-US" sz="24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がお互いの家族について</a:t>
            </a:r>
            <a:r>
              <a:rPr lang="ja-JP" altLang="en-US" sz="2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話</a:t>
            </a:r>
            <a:r>
              <a:rPr lang="ja-JP" altLang="en-US" sz="24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しています。よく聞いて質問に答えなさい。</a:t>
            </a:r>
            <a:endParaRPr lang="ko-KR" altLang="en-US" sz="2400" b="1" dirty="0">
              <a:latin typeface="UD デジタル 教科書体 NK-R" panose="02020400000000000000" pitchFamily="18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391886" y="833720"/>
            <a:ext cx="10961914" cy="591670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ja-JP" sz="2000" dirty="0" smtClean="0">
              <a:solidFill>
                <a:srgbClr val="FF0000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 marL="0" indent="0">
              <a:buNone/>
            </a:pPr>
            <a:r>
              <a:rPr lang="en-US" altLang="ja-JP" sz="240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1</a:t>
            </a:r>
            <a:r>
              <a:rPr lang="ja-JP" altLang="en-US" sz="2400" dirty="0" err="1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．</a:t>
            </a:r>
            <a:r>
              <a:rPr lang="ja-JP" altLang="en-US" sz="240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よく聞いて、聞き取れた単語をチェックしなさい。</a:t>
            </a:r>
            <a:endParaRPr lang="en-US" altLang="ja-JP" sz="2400" dirty="0" smtClean="0"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  <a:p>
            <a:endParaRPr lang="en-US" altLang="ko-KR" sz="105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 marL="0" indent="0">
              <a:buNone/>
            </a:pPr>
            <a:r>
              <a:rPr lang="ko-KR" altLang="en-US" sz="24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 </a:t>
            </a:r>
            <a:r>
              <a:rPr lang="ko-KR" altLang="en-US" sz="24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형          누나         언니         오빠         아빠</a:t>
            </a:r>
            <a:endParaRPr lang="en-US" altLang="ko-KR" sz="2400" dirty="0" smtClean="0">
              <a:latin typeface="NanumGothic" panose="020D0604000000000000" pitchFamily="34" charset="-127"/>
              <a:ea typeface="NanumGothic" panose="020D0604000000000000" pitchFamily="34" charset="-127"/>
            </a:endParaRPr>
          </a:p>
          <a:p>
            <a:pPr marL="0" indent="0">
              <a:buNone/>
            </a:pPr>
            <a:endParaRPr lang="en-US" altLang="ko-KR" dirty="0">
              <a:latin typeface="+mn-ea"/>
            </a:endParaRPr>
          </a:p>
          <a:p>
            <a:pPr marL="0" indent="0">
              <a:buNone/>
            </a:pPr>
            <a:r>
              <a:rPr lang="en-US" altLang="ko-KR" sz="240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2. </a:t>
            </a:r>
            <a:r>
              <a:rPr lang="ja-JP" altLang="en-US" sz="240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もう一度聞いて、次の内容が聞いたのと一致すれ○、一致しなければ</a:t>
            </a:r>
            <a:r>
              <a:rPr lang="en-US" altLang="ja-JP" sz="240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×</a:t>
            </a:r>
            <a:r>
              <a:rPr lang="ja-JP" altLang="en-US" sz="240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を書きなさい</a:t>
            </a:r>
            <a:r>
              <a:rPr lang="ja-JP" altLang="en-US" sz="2400" dirty="0" smtClean="0">
                <a:latin typeface="+mn-ea"/>
              </a:rPr>
              <a:t>。</a:t>
            </a:r>
            <a:endParaRPr lang="en-US" altLang="ja-JP" sz="2400" dirty="0" smtClean="0">
              <a:latin typeface="+mn-ea"/>
            </a:endParaRPr>
          </a:p>
          <a:p>
            <a:pPr marL="0" indent="0">
              <a:buNone/>
            </a:pPr>
            <a:endParaRPr lang="en-US" altLang="ja-JP" sz="2400" dirty="0" smtClean="0">
              <a:latin typeface="+mn-ea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ja-JP" altLang="en-US" sz="2400" dirty="0" smtClean="0">
                <a:latin typeface="나눔명조" panose="02020603020101020101" pitchFamily="18" charset="-127"/>
                <a:ea typeface="NanumGothic" panose="020D0604000000000000" pitchFamily="34" charset="-127"/>
              </a:rPr>
              <a:t>①</a:t>
            </a:r>
            <a:r>
              <a:rPr lang="ko-KR" altLang="en-US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 남자는 형이 있어요</a:t>
            </a:r>
            <a:r>
              <a:rPr lang="en-US" altLang="ko-KR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. </a:t>
            </a:r>
            <a:r>
              <a:rPr lang="ja-JP" altLang="en-US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　　　　　</a:t>
            </a:r>
            <a:r>
              <a:rPr lang="ja-JP" altLang="en-US" sz="200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男は兄がいます。</a:t>
            </a:r>
            <a:endParaRPr lang="en-US" altLang="ja-JP" sz="2000" dirty="0" smtClean="0"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ja-JP" altLang="en-US" sz="2400" dirty="0" smtClean="0">
                <a:latin typeface="나눔명조" panose="02020603020101020101" pitchFamily="18" charset="-127"/>
                <a:ea typeface="NanumGothic" panose="020D0604000000000000" pitchFamily="34" charset="-127"/>
              </a:rPr>
              <a:t>② </a:t>
            </a:r>
            <a:r>
              <a:rPr lang="ko-KR" altLang="en-US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남자는 누나가 있어요</a:t>
            </a:r>
            <a:r>
              <a:rPr lang="en-US" altLang="ko-KR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. </a:t>
            </a:r>
            <a:r>
              <a:rPr lang="ja-JP" altLang="en-US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　　　　</a:t>
            </a:r>
            <a:r>
              <a:rPr lang="ja-JP" altLang="en-US" sz="200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男は姉がいます。</a:t>
            </a:r>
            <a:endParaRPr lang="en-US" altLang="ja-JP" sz="2000" dirty="0" smtClean="0"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ja-JP" altLang="en-US" sz="2400" dirty="0" smtClean="0">
                <a:latin typeface="나눔명조" panose="02020603020101020101" pitchFamily="18" charset="-127"/>
                <a:ea typeface="NanumGothic" panose="020D0604000000000000" pitchFamily="34" charset="-127"/>
              </a:rPr>
              <a:t>③ </a:t>
            </a:r>
            <a:r>
              <a:rPr lang="ko-KR" altLang="en-US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여자는 언니가 있어요</a:t>
            </a:r>
            <a:r>
              <a:rPr lang="en-US" altLang="ko-KR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. </a:t>
            </a:r>
            <a:r>
              <a:rPr lang="ja-JP" altLang="en-US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　　　　</a:t>
            </a:r>
            <a:r>
              <a:rPr lang="ja-JP" altLang="en-US" sz="200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女は姉がいます。</a:t>
            </a:r>
            <a:endParaRPr lang="en-US" altLang="ja-JP" sz="2000" dirty="0" smtClean="0"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ja-JP" altLang="en-US" sz="2400" dirty="0" smtClean="0">
                <a:latin typeface="나눔명조" panose="02020603020101020101" pitchFamily="18" charset="-127"/>
                <a:ea typeface="NanumGothic" panose="020D0604000000000000" pitchFamily="34" charset="-127"/>
              </a:rPr>
              <a:t>④ </a:t>
            </a:r>
            <a:r>
              <a:rPr lang="ko-KR" altLang="en-US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여자는 언니가 두 명 있어요</a:t>
            </a:r>
            <a:r>
              <a:rPr lang="en-US" altLang="ko-KR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. </a:t>
            </a:r>
            <a:r>
              <a:rPr lang="ja-JP" altLang="en-US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　</a:t>
            </a:r>
            <a:r>
              <a:rPr lang="ja-JP" altLang="en-US" sz="200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女は姉が二人います。</a:t>
            </a:r>
            <a:endParaRPr lang="en-US" altLang="ko-KR" sz="2000" dirty="0"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</p:txBody>
      </p:sp>
      <p:pic>
        <p:nvPicPr>
          <p:cNvPr id="5" name="27_themedemanabukankokug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32228" y="112060"/>
            <a:ext cx="609600" cy="609600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189060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8" dur="3876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4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620485" y="201706"/>
            <a:ext cx="10515600" cy="833718"/>
          </a:xfrm>
        </p:spPr>
        <p:txBody>
          <a:bodyPr>
            <a:normAutofit/>
          </a:bodyPr>
          <a:lstStyle/>
          <a:p>
            <a:r>
              <a:rPr lang="ja-JP" altLang="en-US" sz="2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発音</a:t>
            </a:r>
            <a:r>
              <a:rPr lang="en-US" altLang="ja-JP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(34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ページ参照</a:t>
            </a:r>
            <a:r>
              <a:rPr lang="en-US" altLang="ja-JP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)</a:t>
            </a:r>
            <a:endParaRPr lang="ko-KR" altLang="en-US" sz="2000" dirty="0">
              <a:latin typeface="UD デジタル 教科書体 NK-R" panose="02020400000000000000" pitchFamily="18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38200" y="833720"/>
            <a:ext cx="10515600" cy="5916704"/>
          </a:xfrm>
        </p:spPr>
        <p:txBody>
          <a:bodyPr>
            <a:noAutofit/>
          </a:bodyPr>
          <a:lstStyle/>
          <a:p>
            <a:endParaRPr lang="en-US" altLang="ko-KR" dirty="0">
              <a:latin typeface="바탕체" panose="02030609000101010101" pitchFamily="17" charset="-127"/>
              <a:ea typeface="바탕체" panose="02030609000101010101" pitchFamily="17" charset="-127"/>
            </a:endParaRPr>
          </a:p>
          <a:p>
            <a:pPr marL="457200" indent="-457200">
              <a:lnSpc>
                <a:spcPct val="100000"/>
              </a:lnSpc>
              <a:buFont typeface="+mj-ea"/>
              <a:buAutoNum type="circleNumDbPlain"/>
            </a:pPr>
            <a:r>
              <a:rPr lang="ko-KR" altLang="ko-KR" dirty="0" smtClean="0">
                <a:latin typeface="바탕체" panose="02030609000101010101" pitchFamily="17" charset="-127"/>
                <a:ea typeface="바탕체" panose="02030609000101010101" pitchFamily="17" charset="-127"/>
              </a:rPr>
              <a:t>영민 </a:t>
            </a:r>
            <a:r>
              <a:rPr lang="ko-KR" altLang="ko-KR" dirty="0">
                <a:latin typeface="바탕체" panose="02030609000101010101" pitchFamily="17" charset="-127"/>
                <a:ea typeface="바탕체" panose="02030609000101010101" pitchFamily="17" charset="-127"/>
              </a:rPr>
              <a:t>씨</a:t>
            </a:r>
            <a:r>
              <a:rPr lang="en-US" altLang="ko-KR" dirty="0">
                <a:latin typeface="바탕체" panose="02030609000101010101" pitchFamily="17" charset="-127"/>
                <a:ea typeface="바탕체" panose="02030609000101010101" pitchFamily="17" charset="-127"/>
              </a:rPr>
              <a:t>, </a:t>
            </a:r>
            <a:r>
              <a:rPr lang="ko-KR" altLang="ko-KR" dirty="0">
                <a:latin typeface="바탕체" panose="02030609000101010101" pitchFamily="17" charset="-127"/>
                <a:ea typeface="바탕체" panose="02030609000101010101" pitchFamily="17" charset="-127"/>
              </a:rPr>
              <a:t>형이 </a:t>
            </a:r>
            <a:r>
              <a:rPr lang="ko-KR" altLang="ko-KR" u="sng" dirty="0">
                <a:latin typeface="바탕체" panose="02030609000101010101" pitchFamily="17" charset="-127"/>
                <a:ea typeface="바탕체" panose="02030609000101010101" pitchFamily="17" charset="-127"/>
              </a:rPr>
              <a:t>있어요</a:t>
            </a:r>
            <a:r>
              <a:rPr lang="en-US" altLang="ko-KR" dirty="0" smtClean="0">
                <a:latin typeface="바탕체" panose="02030609000101010101" pitchFamily="17" charset="-127"/>
                <a:ea typeface="바탕체" panose="02030609000101010101" pitchFamily="17" charset="-127"/>
              </a:rPr>
              <a:t>?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ja-JP" altLang="en-US" dirty="0" smtClean="0">
                <a:latin typeface="바탕체" panose="02030609000101010101" pitchFamily="17" charset="-127"/>
                <a:ea typeface="바탕체" panose="02030609000101010101" pitchFamily="17" charset="-127"/>
              </a:rPr>
              <a:t>　　　　　　　　</a:t>
            </a:r>
            <a:r>
              <a:rPr lang="en-US" altLang="ja-JP" dirty="0" smtClean="0">
                <a:latin typeface="바탕체" panose="02030609000101010101" pitchFamily="17" charset="-127"/>
                <a:ea typeface="바탕체" panose="02030609000101010101" pitchFamily="17" charset="-127"/>
              </a:rPr>
              <a:t>[</a:t>
            </a:r>
            <a:r>
              <a:rPr lang="ko-KR" altLang="en-US" dirty="0" err="1" smtClean="0">
                <a:latin typeface="바탕체" panose="02030609000101010101" pitchFamily="17" charset="-127"/>
                <a:ea typeface="바탕체" panose="02030609000101010101" pitchFamily="17" charset="-127"/>
              </a:rPr>
              <a:t>이써요</a:t>
            </a:r>
            <a:r>
              <a:rPr lang="en-US" altLang="ko-KR" dirty="0" smtClean="0">
                <a:latin typeface="바탕체" panose="02030609000101010101" pitchFamily="17" charset="-127"/>
                <a:ea typeface="바탕체" panose="02030609000101010101" pitchFamily="17" charset="-127"/>
              </a:rPr>
              <a:t>]</a:t>
            </a:r>
            <a:r>
              <a:rPr lang="ja-JP" altLang="en-US" dirty="0" smtClean="0">
                <a:latin typeface="바탕체" panose="02030609000101010101" pitchFamily="17" charset="-127"/>
                <a:ea typeface="바탕체" panose="02030609000101010101" pitchFamily="17" charset="-127"/>
              </a:rPr>
              <a:t>　　</a:t>
            </a:r>
            <a:endParaRPr lang="ko-KR" altLang="ko-KR" dirty="0">
              <a:latin typeface="바탕체" panose="02030609000101010101" pitchFamily="17" charset="-127"/>
              <a:ea typeface="바탕체" panose="02030609000101010101" pitchFamily="17" charset="-127"/>
            </a:endParaRPr>
          </a:p>
          <a:p>
            <a:pPr marL="457200" indent="-457200">
              <a:lnSpc>
                <a:spcPct val="100000"/>
              </a:lnSpc>
              <a:buFont typeface="+mj-ea"/>
              <a:buAutoNum type="circleNumDbPlain" startAt="2"/>
            </a:pPr>
            <a:r>
              <a:rPr lang="ko-KR" altLang="ko-KR" dirty="0" smtClean="0">
                <a:latin typeface="바탕체" panose="02030609000101010101" pitchFamily="17" charset="-127"/>
                <a:ea typeface="바탕체" panose="02030609000101010101" pitchFamily="17" charset="-127"/>
              </a:rPr>
              <a:t>네</a:t>
            </a:r>
            <a:r>
              <a:rPr lang="en-US" altLang="ko-KR" dirty="0">
                <a:latin typeface="바탕체" panose="02030609000101010101" pitchFamily="17" charset="-127"/>
                <a:ea typeface="바탕체" panose="02030609000101010101" pitchFamily="17" charset="-127"/>
              </a:rPr>
              <a:t>, </a:t>
            </a:r>
            <a:r>
              <a:rPr lang="ko-KR" altLang="ko-KR" dirty="0">
                <a:latin typeface="바탕체" panose="02030609000101010101" pitchFamily="17" charset="-127"/>
                <a:ea typeface="바탕체" panose="02030609000101010101" pitchFamily="17" charset="-127"/>
              </a:rPr>
              <a:t>두 명 </a:t>
            </a:r>
            <a:r>
              <a:rPr lang="ko-KR" altLang="ko-KR" u="sng" dirty="0">
                <a:latin typeface="바탕체" panose="02030609000101010101" pitchFamily="17" charset="-127"/>
                <a:ea typeface="바탕체" panose="02030609000101010101" pitchFamily="17" charset="-127"/>
              </a:rPr>
              <a:t>있어요</a:t>
            </a:r>
            <a:r>
              <a:rPr lang="en-US" altLang="ko-KR" dirty="0" smtClean="0">
                <a:latin typeface="바탕체" panose="02030609000101010101" pitchFamily="17" charset="-127"/>
                <a:ea typeface="바탕체" panose="02030609000101010101" pitchFamily="17" charset="-127"/>
              </a:rPr>
              <a:t>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ko-KR" dirty="0">
                <a:latin typeface="바탕체" panose="02030609000101010101" pitchFamily="17" charset="-127"/>
                <a:ea typeface="바탕체" panose="02030609000101010101" pitchFamily="17" charset="-127"/>
              </a:rPr>
              <a:t> </a:t>
            </a:r>
            <a:r>
              <a:rPr lang="en-US" altLang="ko-KR" dirty="0" smtClean="0">
                <a:latin typeface="바탕체" panose="02030609000101010101" pitchFamily="17" charset="-127"/>
                <a:ea typeface="바탕체" panose="02030609000101010101" pitchFamily="17" charset="-127"/>
              </a:rPr>
              <a:t>            [</a:t>
            </a:r>
            <a:r>
              <a:rPr lang="ko-KR" altLang="en-US" dirty="0" err="1" smtClean="0">
                <a:latin typeface="바탕체" panose="02030609000101010101" pitchFamily="17" charset="-127"/>
                <a:ea typeface="바탕체" panose="02030609000101010101" pitchFamily="17" charset="-127"/>
              </a:rPr>
              <a:t>이써요</a:t>
            </a:r>
            <a:r>
              <a:rPr lang="en-US" altLang="ko-KR" dirty="0" smtClean="0">
                <a:latin typeface="바탕체" panose="02030609000101010101" pitchFamily="17" charset="-127"/>
                <a:ea typeface="바탕체" panose="02030609000101010101" pitchFamily="17" charset="-127"/>
              </a:rPr>
              <a:t>]</a:t>
            </a:r>
            <a:endParaRPr lang="ko-KR" altLang="ko-KR" dirty="0">
              <a:latin typeface="바탕체" panose="02030609000101010101" pitchFamily="17" charset="-127"/>
              <a:ea typeface="바탕체" panose="02030609000101010101" pitchFamily="17" charset="-127"/>
            </a:endParaRPr>
          </a:p>
          <a:p>
            <a:pPr marL="457200" indent="-457200">
              <a:lnSpc>
                <a:spcPct val="100000"/>
              </a:lnSpc>
              <a:buFont typeface="+mj-ea"/>
              <a:buAutoNum type="circleNumDbPlain" startAt="3"/>
            </a:pPr>
            <a:r>
              <a:rPr lang="ko-KR" altLang="ko-KR" dirty="0" smtClean="0">
                <a:latin typeface="바탕체" panose="02030609000101010101" pitchFamily="17" charset="-127"/>
                <a:ea typeface="바탕체" panose="02030609000101010101" pitchFamily="17" charset="-127"/>
              </a:rPr>
              <a:t>누나도 </a:t>
            </a:r>
            <a:r>
              <a:rPr lang="ko-KR" altLang="ko-KR" u="sng" dirty="0">
                <a:latin typeface="바탕체" panose="02030609000101010101" pitchFamily="17" charset="-127"/>
                <a:ea typeface="바탕체" panose="02030609000101010101" pitchFamily="17" charset="-127"/>
              </a:rPr>
              <a:t>있어요</a:t>
            </a:r>
            <a:r>
              <a:rPr lang="en-US" altLang="ko-KR" dirty="0" smtClean="0">
                <a:latin typeface="바탕체" panose="02030609000101010101" pitchFamily="17" charset="-127"/>
                <a:ea typeface="바탕체" panose="02030609000101010101" pitchFamily="17" charset="-127"/>
              </a:rPr>
              <a:t>?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ko-KR" dirty="0">
                <a:latin typeface="바탕체" panose="02030609000101010101" pitchFamily="17" charset="-127"/>
                <a:ea typeface="바탕체" panose="02030609000101010101" pitchFamily="17" charset="-127"/>
              </a:rPr>
              <a:t> </a:t>
            </a:r>
            <a:r>
              <a:rPr lang="en-US" altLang="ko-KR" dirty="0" smtClean="0">
                <a:latin typeface="바탕체" panose="02030609000101010101" pitchFamily="17" charset="-127"/>
                <a:ea typeface="바탕체" panose="02030609000101010101" pitchFamily="17" charset="-127"/>
              </a:rPr>
              <a:t>        [</a:t>
            </a:r>
            <a:r>
              <a:rPr lang="ko-KR" altLang="en-US" dirty="0" err="1" smtClean="0">
                <a:latin typeface="바탕체" panose="02030609000101010101" pitchFamily="17" charset="-127"/>
                <a:ea typeface="바탕체" panose="02030609000101010101" pitchFamily="17" charset="-127"/>
              </a:rPr>
              <a:t>이써요</a:t>
            </a:r>
            <a:r>
              <a:rPr lang="en-US" altLang="ko-KR" dirty="0" smtClean="0">
                <a:latin typeface="바탕체" panose="02030609000101010101" pitchFamily="17" charset="-127"/>
                <a:ea typeface="바탕체" panose="02030609000101010101" pitchFamily="17" charset="-127"/>
              </a:rPr>
              <a:t>]</a:t>
            </a:r>
            <a:endParaRPr lang="ko-KR" altLang="ko-KR" dirty="0">
              <a:latin typeface="바탕체" panose="02030609000101010101" pitchFamily="17" charset="-127"/>
              <a:ea typeface="바탕체" panose="02030609000101010101" pitchFamily="17" charset="-127"/>
            </a:endParaRPr>
          </a:p>
          <a:p>
            <a:pPr marL="457200" indent="-457200">
              <a:lnSpc>
                <a:spcPct val="100000"/>
              </a:lnSpc>
              <a:buFont typeface="+mj-ea"/>
              <a:buAutoNum type="circleNumDbPlain" startAt="4"/>
            </a:pPr>
            <a:r>
              <a:rPr lang="ko-KR" altLang="ko-KR" dirty="0" smtClean="0">
                <a:latin typeface="바탕체" panose="02030609000101010101" pitchFamily="17" charset="-127"/>
                <a:ea typeface="바탕체" panose="02030609000101010101" pitchFamily="17" charset="-127"/>
              </a:rPr>
              <a:t>아니요</a:t>
            </a:r>
            <a:r>
              <a:rPr lang="en-US" altLang="ko-KR" dirty="0">
                <a:latin typeface="바탕체" panose="02030609000101010101" pitchFamily="17" charset="-127"/>
                <a:ea typeface="바탕체" panose="02030609000101010101" pitchFamily="17" charset="-127"/>
              </a:rPr>
              <a:t>, </a:t>
            </a:r>
            <a:r>
              <a:rPr lang="ko-KR" altLang="ko-KR" dirty="0">
                <a:latin typeface="바탕체" panose="02030609000101010101" pitchFamily="17" charset="-127"/>
                <a:ea typeface="바탕체" panose="02030609000101010101" pitchFamily="17" charset="-127"/>
              </a:rPr>
              <a:t>누나는 </a:t>
            </a:r>
            <a:r>
              <a:rPr lang="ko-KR" altLang="ko-KR" u="sng" dirty="0">
                <a:solidFill>
                  <a:srgbClr val="FF0000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없어</a:t>
            </a:r>
            <a:r>
              <a:rPr lang="ko-KR" altLang="ko-KR" u="sng" dirty="0">
                <a:latin typeface="바탕체" panose="02030609000101010101" pitchFamily="17" charset="-127"/>
                <a:ea typeface="바탕체" panose="02030609000101010101" pitchFamily="17" charset="-127"/>
              </a:rPr>
              <a:t>요</a:t>
            </a:r>
            <a:r>
              <a:rPr lang="en-US" altLang="ko-KR" dirty="0">
                <a:latin typeface="바탕체" panose="02030609000101010101" pitchFamily="17" charset="-127"/>
                <a:ea typeface="바탕체" panose="02030609000101010101" pitchFamily="17" charset="-127"/>
              </a:rPr>
              <a:t>. </a:t>
            </a:r>
            <a:r>
              <a:rPr lang="ko-KR" altLang="ko-KR" dirty="0">
                <a:latin typeface="바탕체" panose="02030609000101010101" pitchFamily="17" charset="-127"/>
                <a:ea typeface="바탕체" panose="02030609000101010101" pitchFamily="17" charset="-127"/>
              </a:rPr>
              <a:t>하나 씨는요</a:t>
            </a:r>
            <a:r>
              <a:rPr lang="en-US" altLang="ko-KR" dirty="0" smtClean="0">
                <a:latin typeface="바탕체" panose="02030609000101010101" pitchFamily="17" charset="-127"/>
                <a:ea typeface="바탕체" panose="02030609000101010101" pitchFamily="17" charset="-127"/>
              </a:rPr>
              <a:t>?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ko-KR" dirty="0">
                <a:latin typeface="바탕체" panose="02030609000101010101" pitchFamily="17" charset="-127"/>
                <a:ea typeface="바탕체" panose="02030609000101010101" pitchFamily="17" charset="-127"/>
              </a:rPr>
              <a:t> </a:t>
            </a:r>
            <a:r>
              <a:rPr lang="en-US" altLang="ko-KR" dirty="0" smtClean="0">
                <a:latin typeface="바탕체" panose="02030609000101010101" pitchFamily="17" charset="-127"/>
                <a:ea typeface="바탕체" panose="02030609000101010101" pitchFamily="17" charset="-127"/>
              </a:rPr>
              <a:t>                 [</a:t>
            </a:r>
            <a:r>
              <a:rPr lang="ko-KR" altLang="en-US" dirty="0" err="1" smtClean="0">
                <a:solidFill>
                  <a:srgbClr val="FF0000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업써</a:t>
            </a:r>
            <a:r>
              <a:rPr lang="ko-KR" altLang="en-US" dirty="0" err="1" smtClean="0">
                <a:latin typeface="바탕체" panose="02030609000101010101" pitchFamily="17" charset="-127"/>
                <a:ea typeface="바탕체" panose="02030609000101010101" pitchFamily="17" charset="-127"/>
              </a:rPr>
              <a:t>요</a:t>
            </a:r>
            <a:r>
              <a:rPr lang="en-US" altLang="ko-KR" dirty="0" smtClean="0">
                <a:latin typeface="바탕체" panose="02030609000101010101" pitchFamily="17" charset="-127"/>
                <a:ea typeface="바탕체" panose="02030609000101010101" pitchFamily="17" charset="-127"/>
              </a:rPr>
              <a:t>]</a:t>
            </a:r>
            <a:endParaRPr lang="ko-KR" altLang="ko-KR" dirty="0">
              <a:latin typeface="바탕체" panose="02030609000101010101" pitchFamily="17" charset="-127"/>
              <a:ea typeface="바탕체" panose="02030609000101010101" pitchFamily="17" charset="-127"/>
            </a:endParaRPr>
          </a:p>
          <a:p>
            <a:pPr marL="457200" indent="-457200">
              <a:lnSpc>
                <a:spcPct val="100000"/>
              </a:lnSpc>
              <a:buFont typeface="+mj-ea"/>
              <a:buAutoNum type="circleNumDbPlain" startAt="5"/>
            </a:pPr>
            <a:r>
              <a:rPr lang="ja-JP" altLang="ko-KR" dirty="0" smtClean="0">
                <a:latin typeface="바탕체" panose="02030609000101010101" pitchFamily="17" charset="-127"/>
                <a:ea typeface="바탕체" panose="02030609000101010101" pitchFamily="17" charset="-127"/>
              </a:rPr>
              <a:t>저는 </a:t>
            </a:r>
            <a:r>
              <a:rPr lang="ja-JP" altLang="ko-KR" dirty="0">
                <a:latin typeface="바탕체" panose="02030609000101010101" pitchFamily="17" charset="-127"/>
                <a:ea typeface="바탕체" panose="02030609000101010101" pitchFamily="17" charset="-127"/>
              </a:rPr>
              <a:t>언니만 한 명 </a:t>
            </a:r>
            <a:r>
              <a:rPr lang="ja-JP" altLang="ko-KR" u="sng" dirty="0">
                <a:latin typeface="바탕체" panose="02030609000101010101" pitchFamily="17" charset="-127"/>
                <a:ea typeface="바탕체" panose="02030609000101010101" pitchFamily="17" charset="-127"/>
              </a:rPr>
              <a:t>있어요</a:t>
            </a:r>
            <a:r>
              <a:rPr lang="en-US" altLang="ko-KR" dirty="0" smtClean="0">
                <a:latin typeface="바탕체" panose="02030609000101010101" pitchFamily="17" charset="-127"/>
                <a:ea typeface="바탕체" panose="02030609000101010101" pitchFamily="17" charset="-127"/>
              </a:rPr>
              <a:t>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ko-KR" dirty="0">
                <a:latin typeface="바탕체" panose="02030609000101010101" pitchFamily="17" charset="-127"/>
                <a:ea typeface="바탕체" panose="02030609000101010101" pitchFamily="17" charset="-127"/>
              </a:rPr>
              <a:t> </a:t>
            </a:r>
            <a:r>
              <a:rPr lang="en-US" altLang="ko-KR" dirty="0" smtClean="0">
                <a:latin typeface="바탕체" panose="02030609000101010101" pitchFamily="17" charset="-127"/>
                <a:ea typeface="바탕체" panose="02030609000101010101" pitchFamily="17" charset="-127"/>
              </a:rPr>
              <a:t>                   [</a:t>
            </a:r>
            <a:r>
              <a:rPr lang="ko-KR" altLang="en-US" dirty="0" err="1" smtClean="0">
                <a:latin typeface="바탕체" panose="02030609000101010101" pitchFamily="17" charset="-127"/>
                <a:ea typeface="바탕체" panose="02030609000101010101" pitchFamily="17" charset="-127"/>
              </a:rPr>
              <a:t>이써요</a:t>
            </a:r>
            <a:r>
              <a:rPr lang="en-US" altLang="ko-KR" dirty="0" smtClean="0">
                <a:latin typeface="바탕체" panose="02030609000101010101" pitchFamily="17" charset="-127"/>
                <a:ea typeface="바탕체" panose="02030609000101010101" pitchFamily="17" charset="-127"/>
              </a:rPr>
              <a:t>]</a:t>
            </a:r>
            <a:endParaRPr lang="ko-KR" altLang="en-US" dirty="0">
              <a:latin typeface="바탕체" panose="02030609000101010101" pitchFamily="17" charset="-127"/>
              <a:ea typeface="바탕체" panose="02030609000101010101" pitchFamily="17" charset="-127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8511990" y="2151530"/>
            <a:ext cx="2949388" cy="306592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発音</a:t>
            </a:r>
            <a:r>
              <a:rPr lang="ja-JP" altLang="en-US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ルール</a:t>
            </a:r>
            <a:endParaRPr lang="en-US" altLang="ja-JP" sz="24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endParaRPr lang="en-US" altLang="ja-JP" sz="24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</a:t>
            </a:r>
            <a:r>
              <a:rPr lang="en-US" altLang="ja-JP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2</a:t>
            </a:r>
            <a:r>
              <a:rPr lang="ja-JP" altLang="en-US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文字パッチム</a:t>
            </a:r>
            <a:r>
              <a:rPr lang="en-US" altLang="ja-JP" sz="24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[</a:t>
            </a:r>
            <a:r>
              <a:rPr lang="ko-KR" altLang="en-US" sz="2400" dirty="0" err="1" smtClean="0">
                <a:latin typeface="Meiryo UI" panose="020B0604030504040204" pitchFamily="34" charset="-128"/>
                <a:ea typeface="Meiryo UI" panose="020B0604030504040204" pitchFamily="34" charset="-128"/>
              </a:rPr>
              <a:t>ㅄ</a:t>
            </a:r>
            <a:r>
              <a:rPr lang="en-US" altLang="ja-JP" sz="24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]</a:t>
            </a:r>
          </a:p>
          <a:p>
            <a:pPr>
              <a:lnSpc>
                <a:spcPct val="150000"/>
              </a:lnSpc>
            </a:pPr>
            <a:r>
              <a:rPr lang="ja-JP" altLang="en-US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①</a:t>
            </a:r>
            <a:r>
              <a:rPr lang="ko-KR" altLang="en-US" sz="2400" dirty="0" smtClean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없</a:t>
            </a:r>
            <a:r>
              <a:rPr lang="ko-KR" altLang="en-US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다</a:t>
            </a:r>
            <a:r>
              <a:rPr lang="en-US" altLang="ko-KR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[</a:t>
            </a:r>
            <a:r>
              <a:rPr lang="ko-KR" altLang="en-US" sz="2400" dirty="0" err="1" smtClean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업</a:t>
            </a:r>
            <a:r>
              <a:rPr lang="ko-KR" altLang="en-US" sz="2400" dirty="0" err="1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따</a:t>
            </a:r>
            <a:r>
              <a:rPr lang="en-US" altLang="ko-KR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]</a:t>
            </a:r>
          </a:p>
          <a:p>
            <a:pPr>
              <a:lnSpc>
                <a:spcPct val="150000"/>
              </a:lnSpc>
            </a:pPr>
            <a:r>
              <a:rPr lang="ja-JP" altLang="en-US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②</a:t>
            </a:r>
            <a:r>
              <a:rPr lang="ko-KR" altLang="en-US" sz="2400" dirty="0" smtClean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없어</a:t>
            </a:r>
            <a:r>
              <a:rPr lang="ko-KR" altLang="en-US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요</a:t>
            </a:r>
            <a:r>
              <a:rPr lang="en-US" altLang="ko-KR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[</a:t>
            </a:r>
            <a:r>
              <a:rPr lang="ko-KR" altLang="en-US" sz="2400" dirty="0" err="1" smtClean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업써</a:t>
            </a:r>
            <a:r>
              <a:rPr lang="ko-KR" altLang="en-US" sz="2400" dirty="0" err="1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요</a:t>
            </a:r>
            <a:r>
              <a:rPr lang="en-US" altLang="ko-KR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]</a:t>
            </a:r>
          </a:p>
          <a:p>
            <a:pPr>
              <a:lnSpc>
                <a:spcPct val="150000"/>
              </a:lnSpc>
            </a:pPr>
            <a:r>
              <a:rPr lang="ja-JP" altLang="en-US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③</a:t>
            </a:r>
            <a:r>
              <a:rPr lang="ko-KR" altLang="en-US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값</a:t>
            </a:r>
            <a:r>
              <a:rPr lang="en-US" altLang="ko-KR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[</a:t>
            </a:r>
            <a:r>
              <a:rPr lang="ko-KR" altLang="en-US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갑</a:t>
            </a:r>
            <a:r>
              <a:rPr lang="en-US" altLang="ko-KR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]</a:t>
            </a:r>
            <a:endParaRPr lang="ko-KR" altLang="en-US" sz="24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75282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833718"/>
          </a:xfrm>
        </p:spPr>
        <p:txBody>
          <a:bodyPr>
            <a:normAutofit/>
          </a:bodyPr>
          <a:lstStyle/>
          <a:p>
            <a:pPr algn="ctr"/>
            <a:r>
              <a:rPr lang="ja-JP" altLang="en-US" sz="2200" b="1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会話の状況と意味を意識し、学習した語彙と文法を確認しながらテキストを読みましょう</a:t>
            </a:r>
            <a:r>
              <a:rPr lang="ja-JP" altLang="en-US" sz="2200" b="1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ko-KR" altLang="en-US" sz="2200" b="1" dirty="0">
              <a:latin typeface="UD デジタル 教科書体 NK-R" panose="02020400000000000000" pitchFamily="18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38200" y="833720"/>
            <a:ext cx="10515600" cy="591670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ja-JP" sz="2000" dirty="0" smtClean="0">
              <a:solidFill>
                <a:srgbClr val="FF0000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 marL="457200" indent="-457200">
              <a:lnSpc>
                <a:spcPct val="100000"/>
              </a:lnSpc>
              <a:buFont typeface="+mj-ea"/>
              <a:buAutoNum type="circleNumDbPlain"/>
            </a:pPr>
            <a:r>
              <a:rPr lang="ko-KR" altLang="ko-KR" dirty="0" smtClean="0">
                <a:latin typeface="바탕체" panose="02030609000101010101" pitchFamily="17" charset="-127"/>
                <a:ea typeface="바탕체" panose="02030609000101010101" pitchFamily="17" charset="-127"/>
              </a:rPr>
              <a:t>영민 </a:t>
            </a:r>
            <a:r>
              <a:rPr lang="ko-KR" altLang="ko-KR" dirty="0">
                <a:latin typeface="바탕체" panose="02030609000101010101" pitchFamily="17" charset="-127"/>
                <a:ea typeface="바탕체" panose="02030609000101010101" pitchFamily="17" charset="-127"/>
              </a:rPr>
              <a:t>씨</a:t>
            </a:r>
            <a:r>
              <a:rPr lang="en-US" altLang="ko-KR" dirty="0">
                <a:latin typeface="바탕체" panose="02030609000101010101" pitchFamily="17" charset="-127"/>
                <a:ea typeface="바탕체" panose="02030609000101010101" pitchFamily="17" charset="-127"/>
              </a:rPr>
              <a:t>, </a:t>
            </a:r>
            <a:r>
              <a:rPr lang="ko-KR" altLang="ko-KR" dirty="0">
                <a:latin typeface="바탕체" panose="02030609000101010101" pitchFamily="17" charset="-127"/>
                <a:ea typeface="바탕체" panose="02030609000101010101" pitchFamily="17" charset="-127"/>
              </a:rPr>
              <a:t>형이 있어요</a:t>
            </a:r>
            <a:r>
              <a:rPr lang="en-US" altLang="ko-KR" dirty="0" smtClean="0">
                <a:latin typeface="바탕체" panose="02030609000101010101" pitchFamily="17" charset="-127"/>
                <a:ea typeface="바탕체" panose="02030609000101010101" pitchFamily="17" charset="-127"/>
              </a:rPr>
              <a:t>?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ja-JP" altLang="en-US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　</a:t>
            </a:r>
            <a:r>
              <a:rPr lang="ja-JP" altLang="en-US" sz="2400" dirty="0">
                <a:latin typeface="HGPKyokashotai" panose="02020600000000000000" pitchFamily="18" charset="-128"/>
                <a:ea typeface="HGPKyokashotai" panose="02020600000000000000" pitchFamily="18" charset="-128"/>
                <a:cs typeface="Arial Unicode MS" panose="020B0604020202020204" pitchFamily="50" charset="-127"/>
              </a:rPr>
              <a:t> </a:t>
            </a:r>
            <a:r>
              <a:rPr lang="ja-JP" altLang="en-US" sz="2400" dirty="0" smtClean="0">
                <a:latin typeface="HGPKyokashotai" panose="02020600000000000000" pitchFamily="18" charset="-128"/>
                <a:ea typeface="HGPKyokashotai" panose="02020600000000000000" pitchFamily="18" charset="-128"/>
                <a:cs typeface="Arial Unicode MS" panose="020B0604020202020204" pitchFamily="50" charset="-127"/>
              </a:rPr>
              <a:t> ヨンミンさん、お兄さんが　いますか。</a:t>
            </a:r>
            <a:endParaRPr lang="ko-KR" altLang="ko-KR" sz="2400" dirty="0">
              <a:latin typeface="HGPKyokashotai" panose="02020600000000000000" pitchFamily="18" charset="-128"/>
              <a:ea typeface="Arial Unicode MS" panose="020B0604020202020204" pitchFamily="50" charset="-127"/>
              <a:cs typeface="Arial Unicode MS" panose="020B0604020202020204" pitchFamily="50" charset="-127"/>
            </a:endParaRPr>
          </a:p>
          <a:p>
            <a:pPr marL="457200" indent="-457200">
              <a:lnSpc>
                <a:spcPct val="100000"/>
              </a:lnSpc>
              <a:buFont typeface="+mj-ea"/>
              <a:buAutoNum type="circleNumDbPlain" startAt="2"/>
            </a:pPr>
            <a:r>
              <a:rPr lang="ko-KR" altLang="ko-KR" dirty="0" smtClean="0">
                <a:latin typeface="바탕체" panose="02030609000101010101" pitchFamily="17" charset="-127"/>
                <a:ea typeface="바탕체" panose="02030609000101010101" pitchFamily="17" charset="-127"/>
              </a:rPr>
              <a:t>네</a:t>
            </a:r>
            <a:r>
              <a:rPr lang="en-US" altLang="ko-KR" dirty="0">
                <a:latin typeface="바탕체" panose="02030609000101010101" pitchFamily="17" charset="-127"/>
                <a:ea typeface="바탕체" panose="02030609000101010101" pitchFamily="17" charset="-127"/>
              </a:rPr>
              <a:t>, </a:t>
            </a:r>
            <a:r>
              <a:rPr lang="ko-KR" altLang="ko-KR" dirty="0">
                <a:latin typeface="바탕체" panose="02030609000101010101" pitchFamily="17" charset="-127"/>
                <a:ea typeface="바탕체" panose="02030609000101010101" pitchFamily="17" charset="-127"/>
              </a:rPr>
              <a:t>두 명 있어요</a:t>
            </a:r>
            <a:r>
              <a:rPr lang="en-US" altLang="ko-KR" dirty="0" smtClean="0">
                <a:latin typeface="바탕체" panose="02030609000101010101" pitchFamily="17" charset="-127"/>
                <a:ea typeface="바탕체" panose="02030609000101010101" pitchFamily="17" charset="-127"/>
              </a:rPr>
              <a:t>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ja-JP" altLang="en-US" sz="24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　　はい、二人　います。</a:t>
            </a:r>
            <a:endParaRPr lang="en-US" altLang="ko-KR" sz="2400" dirty="0" smtClean="0">
              <a:latin typeface="HGPKyokashotai" panose="02020600000000000000" pitchFamily="18" charset="-128"/>
              <a:ea typeface="HGPKyokashotai" panose="02020600000000000000" pitchFamily="18" charset="-128"/>
            </a:endParaRPr>
          </a:p>
          <a:p>
            <a:pPr marL="457200" indent="-457200">
              <a:lnSpc>
                <a:spcPct val="100000"/>
              </a:lnSpc>
              <a:buFont typeface="+mj-ea"/>
              <a:buAutoNum type="circleNumDbPlain" startAt="3"/>
            </a:pPr>
            <a:r>
              <a:rPr lang="ko-KR" altLang="ko-KR" dirty="0" smtClean="0">
                <a:latin typeface="바탕체" panose="02030609000101010101" pitchFamily="17" charset="-127"/>
                <a:ea typeface="바탕체" panose="02030609000101010101" pitchFamily="17" charset="-127"/>
              </a:rPr>
              <a:t>누나</a:t>
            </a:r>
            <a:r>
              <a:rPr lang="ko-KR" altLang="ko-KR" dirty="0" smtClean="0">
                <a:solidFill>
                  <a:srgbClr val="FF0000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도</a:t>
            </a:r>
            <a:r>
              <a:rPr lang="ko-KR" altLang="ko-KR" dirty="0" smtClean="0">
                <a:latin typeface="바탕체" panose="02030609000101010101" pitchFamily="17" charset="-127"/>
                <a:ea typeface="바탕체" panose="02030609000101010101" pitchFamily="17" charset="-127"/>
              </a:rPr>
              <a:t> </a:t>
            </a:r>
            <a:r>
              <a:rPr lang="ko-KR" altLang="ko-KR" dirty="0">
                <a:latin typeface="바탕체" panose="02030609000101010101" pitchFamily="17" charset="-127"/>
                <a:ea typeface="바탕체" panose="02030609000101010101" pitchFamily="17" charset="-127"/>
              </a:rPr>
              <a:t>있어요</a:t>
            </a:r>
            <a:r>
              <a:rPr lang="en-US" altLang="ko-KR" dirty="0" smtClean="0">
                <a:latin typeface="바탕체" panose="02030609000101010101" pitchFamily="17" charset="-127"/>
                <a:ea typeface="바탕체" panose="02030609000101010101" pitchFamily="17" charset="-127"/>
              </a:rPr>
              <a:t>?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ja-JP" altLang="en-US" sz="24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　　お姉さん</a:t>
            </a:r>
            <a:r>
              <a:rPr lang="ja-JP" altLang="en-US" sz="2400" dirty="0" smtClean="0">
                <a:solidFill>
                  <a:srgbClr val="FF0000"/>
                </a:solidFill>
                <a:latin typeface="HGPKyokashotai" panose="02020600000000000000" pitchFamily="18" charset="-128"/>
                <a:ea typeface="HGPKyokashotai" panose="02020600000000000000" pitchFamily="18" charset="-128"/>
              </a:rPr>
              <a:t>も　</a:t>
            </a:r>
            <a:r>
              <a:rPr lang="ja-JP" altLang="en-US" sz="24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いますか</a:t>
            </a:r>
            <a:r>
              <a:rPr lang="ja-JP" altLang="en-US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。</a:t>
            </a:r>
            <a:endParaRPr lang="en-US" altLang="ko-KR" dirty="0" smtClean="0">
              <a:latin typeface="HGPKyokashotai" panose="02020600000000000000" pitchFamily="18" charset="-128"/>
              <a:ea typeface="HGPKyokashotai" panose="02020600000000000000" pitchFamily="18" charset="-128"/>
            </a:endParaRPr>
          </a:p>
          <a:p>
            <a:pPr marL="457200" indent="-457200">
              <a:lnSpc>
                <a:spcPct val="100000"/>
              </a:lnSpc>
              <a:buFont typeface="+mj-ea"/>
              <a:buAutoNum type="circleNumDbPlain" startAt="4"/>
            </a:pPr>
            <a:r>
              <a:rPr lang="ko-KR" altLang="ko-KR" dirty="0" smtClean="0">
                <a:latin typeface="바탕체" panose="02030609000101010101" pitchFamily="17" charset="-127"/>
                <a:ea typeface="바탕체" panose="02030609000101010101" pitchFamily="17" charset="-127"/>
              </a:rPr>
              <a:t>아니요</a:t>
            </a:r>
            <a:r>
              <a:rPr lang="en-US" altLang="ko-KR" dirty="0" smtClean="0">
                <a:latin typeface="바탕체" panose="02030609000101010101" pitchFamily="17" charset="-127"/>
                <a:ea typeface="바탕체" panose="02030609000101010101" pitchFamily="17" charset="-127"/>
              </a:rPr>
              <a:t>, </a:t>
            </a:r>
            <a:r>
              <a:rPr lang="ko-KR" altLang="ko-KR" dirty="0" smtClean="0">
                <a:latin typeface="바탕체" panose="02030609000101010101" pitchFamily="17" charset="-127"/>
                <a:ea typeface="바탕체" panose="02030609000101010101" pitchFamily="17" charset="-127"/>
              </a:rPr>
              <a:t>누나</a:t>
            </a:r>
            <a:r>
              <a:rPr lang="ko-KR" altLang="ko-KR" dirty="0" smtClean="0">
                <a:solidFill>
                  <a:srgbClr val="FF0000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는</a:t>
            </a:r>
            <a:r>
              <a:rPr lang="ko-KR" altLang="ko-KR" dirty="0" smtClean="0">
                <a:latin typeface="바탕체" panose="02030609000101010101" pitchFamily="17" charset="-127"/>
                <a:ea typeface="바탕체" panose="02030609000101010101" pitchFamily="17" charset="-127"/>
              </a:rPr>
              <a:t> 없어요</a:t>
            </a:r>
            <a:r>
              <a:rPr lang="en-US" altLang="ko-KR" dirty="0" smtClean="0">
                <a:latin typeface="바탕체" panose="02030609000101010101" pitchFamily="17" charset="-127"/>
                <a:ea typeface="바탕체" panose="02030609000101010101" pitchFamily="17" charset="-127"/>
              </a:rPr>
              <a:t>. </a:t>
            </a:r>
            <a:r>
              <a:rPr lang="ko-KR" altLang="ko-KR" dirty="0" smtClean="0">
                <a:latin typeface="바탕체" panose="02030609000101010101" pitchFamily="17" charset="-127"/>
                <a:ea typeface="바탕체" panose="02030609000101010101" pitchFamily="17" charset="-127"/>
              </a:rPr>
              <a:t>하나 씨</a:t>
            </a:r>
            <a:r>
              <a:rPr lang="ko-KR" altLang="ko-KR" dirty="0" smtClean="0">
                <a:solidFill>
                  <a:srgbClr val="FF0000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는요</a:t>
            </a:r>
            <a:r>
              <a:rPr lang="en-US" altLang="ko-KR" dirty="0" smtClean="0">
                <a:latin typeface="바탕체" panose="02030609000101010101" pitchFamily="17" charset="-127"/>
                <a:ea typeface="바탕체" panose="02030609000101010101" pitchFamily="17" charset="-127"/>
              </a:rPr>
              <a:t>?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ko-KR" sz="24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      </a:t>
            </a:r>
            <a:r>
              <a:rPr lang="ja-JP" altLang="en-US" sz="24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いいえ、姉</a:t>
            </a:r>
            <a:r>
              <a:rPr lang="ja-JP" altLang="en-US" sz="2400" dirty="0" smtClean="0">
                <a:solidFill>
                  <a:srgbClr val="FF0000"/>
                </a:solidFill>
                <a:latin typeface="HGPKyokashotai" panose="02020600000000000000" pitchFamily="18" charset="-128"/>
                <a:ea typeface="HGPKyokashotai" panose="02020600000000000000" pitchFamily="18" charset="-128"/>
              </a:rPr>
              <a:t>は　</a:t>
            </a:r>
            <a:r>
              <a:rPr lang="ja-JP" altLang="en-US" sz="24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いません。　　　　　ハナさん</a:t>
            </a:r>
            <a:r>
              <a:rPr lang="ja-JP" altLang="en-US" sz="2400" dirty="0" smtClean="0">
                <a:solidFill>
                  <a:srgbClr val="FF0000"/>
                </a:solidFill>
                <a:latin typeface="HGPKyokashotai" panose="02020600000000000000" pitchFamily="18" charset="-128"/>
                <a:ea typeface="HGPKyokashotai" panose="02020600000000000000" pitchFamily="18" charset="-128"/>
              </a:rPr>
              <a:t>は</a:t>
            </a:r>
            <a:r>
              <a:rPr lang="ja-JP" altLang="en-US" sz="24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？</a:t>
            </a:r>
            <a:r>
              <a:rPr lang="en-US" altLang="ko-KR" sz="24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                     </a:t>
            </a:r>
            <a:endParaRPr lang="ko-KR" altLang="ko-KR" sz="2400" dirty="0">
              <a:latin typeface="HGPKyokashotai" panose="02020600000000000000" pitchFamily="18" charset="-128"/>
              <a:ea typeface="나눔고딕" panose="020D0604000000000000" pitchFamily="50" charset="-127"/>
            </a:endParaRPr>
          </a:p>
          <a:p>
            <a:pPr marL="457200" indent="-457200">
              <a:lnSpc>
                <a:spcPct val="100000"/>
              </a:lnSpc>
              <a:buFont typeface="+mj-ea"/>
              <a:buAutoNum type="circleNumDbPlain" startAt="5"/>
            </a:pPr>
            <a:r>
              <a:rPr lang="ja-JP" altLang="ko-KR" dirty="0" smtClean="0">
                <a:latin typeface="바탕체" panose="02030609000101010101" pitchFamily="17" charset="-127"/>
                <a:ea typeface="바탕체" panose="02030609000101010101" pitchFamily="17" charset="-127"/>
              </a:rPr>
              <a:t>저는 </a:t>
            </a:r>
            <a:r>
              <a:rPr lang="ja-JP" altLang="ko-KR" dirty="0">
                <a:latin typeface="바탕체" panose="02030609000101010101" pitchFamily="17" charset="-127"/>
                <a:ea typeface="바탕체" panose="02030609000101010101" pitchFamily="17" charset="-127"/>
              </a:rPr>
              <a:t>언니</a:t>
            </a:r>
            <a:r>
              <a:rPr lang="ja-JP" altLang="ko-KR" dirty="0">
                <a:solidFill>
                  <a:srgbClr val="FF0000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만</a:t>
            </a:r>
            <a:r>
              <a:rPr lang="ja-JP" altLang="ko-KR" dirty="0">
                <a:latin typeface="바탕체" panose="02030609000101010101" pitchFamily="17" charset="-127"/>
                <a:ea typeface="바탕체" panose="02030609000101010101" pitchFamily="17" charset="-127"/>
              </a:rPr>
              <a:t> 한 명 있어요</a:t>
            </a:r>
            <a:r>
              <a:rPr lang="en-US" altLang="ko-KR" dirty="0" smtClean="0">
                <a:latin typeface="바탕체" panose="02030609000101010101" pitchFamily="17" charset="-127"/>
                <a:ea typeface="바탕체" panose="02030609000101010101" pitchFamily="17" charset="-127"/>
              </a:rPr>
              <a:t>.                  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ja-JP" altLang="en-US" sz="2400" dirty="0">
                <a:latin typeface="HGPKyokashotai" panose="02020600000000000000" pitchFamily="18" charset="-128"/>
                <a:ea typeface="HGPKyokashotai" panose="02020600000000000000" pitchFamily="18" charset="-128"/>
              </a:rPr>
              <a:t>　</a:t>
            </a:r>
            <a:r>
              <a:rPr lang="ja-JP" altLang="en-US" sz="24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　私は　姉</a:t>
            </a:r>
            <a:r>
              <a:rPr lang="ja-JP" altLang="en-US" sz="2400" dirty="0" smtClean="0">
                <a:solidFill>
                  <a:srgbClr val="FF0000"/>
                </a:solidFill>
                <a:latin typeface="HGPKyokashotai" panose="02020600000000000000" pitchFamily="18" charset="-128"/>
                <a:ea typeface="HGPKyokashotai" panose="02020600000000000000" pitchFamily="18" charset="-128"/>
              </a:rPr>
              <a:t>だけ　</a:t>
            </a:r>
            <a:r>
              <a:rPr lang="ja-JP" altLang="en-US" sz="24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一人　います。</a:t>
            </a:r>
            <a:r>
              <a:rPr lang="en-US" altLang="ko-KR" sz="24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         </a:t>
            </a:r>
            <a:endParaRPr lang="ko-KR" altLang="en-US" sz="2400" dirty="0">
              <a:latin typeface="HGPKyokashotai" panose="02020600000000000000" pitchFamily="18" charset="-128"/>
            </a:endParaRPr>
          </a:p>
        </p:txBody>
      </p:sp>
      <p:pic>
        <p:nvPicPr>
          <p:cNvPr id="3" name="27_themedemanabukankokug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0" y="99359"/>
            <a:ext cx="635001" cy="635001"/>
          </a:xfrm>
          <a:prstGeom prst="rect">
            <a:avLst/>
          </a:prstGeom>
          <a:ln>
            <a:solidFill>
              <a:schemeClr val="bg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</p:spTree>
    <p:extLst>
      <p:ext uri="{BB962C8B-B14F-4D97-AF65-F5344CB8AC3E}">
        <p14:creationId xmlns:p14="http://schemas.microsoft.com/office/powerpoint/2010/main" val="3706237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2" dur="3876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6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304800" y="116112"/>
            <a:ext cx="11742057" cy="1262745"/>
          </a:xfrm>
        </p:spPr>
        <p:txBody>
          <a:bodyPr>
            <a:normAutofit/>
          </a:bodyPr>
          <a:lstStyle/>
          <a:p>
            <a:r>
              <a:rPr lang="en-US" altLang="ja-JP" sz="2000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Task1. </a:t>
            </a:r>
            <a:r>
              <a:rPr lang="ja-JP" altLang="ja-JP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友達とお互いの家族について知りたいこと</a:t>
            </a:r>
            <a:r>
              <a:rPr lang="en-US" altLang="ja-JP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</a:t>
            </a:r>
            <a:r>
              <a:rPr lang="ja-JP" altLang="ja-JP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①家族構成員、②何人いるか、③家族の名前・職業・趣味など</a:t>
            </a:r>
            <a:r>
              <a:rPr lang="en-US" altLang="ja-JP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)</a:t>
            </a:r>
            <a:r>
              <a:rPr lang="ja-JP" altLang="ja-JP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について話したり、尋ねたりしてみましょう</a:t>
            </a:r>
            <a:r>
              <a:rPr lang="en-US" altLang="ja-JP" sz="2400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</a:t>
            </a:r>
            <a:r>
              <a:rPr lang="ja-JP" altLang="ja-JP" sz="2400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家族構成は、必ずしも本当のものでなくて構いません</a:t>
            </a:r>
            <a:r>
              <a:rPr lang="en-US" altLang="ja-JP" sz="2400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)</a:t>
            </a:r>
            <a:r>
              <a:rPr lang="ja-JP" altLang="ja-JP" sz="2400" dirty="0" err="1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ko-KR" altLang="en-US" sz="2400" dirty="0">
              <a:solidFill>
                <a:srgbClr val="FF0000"/>
              </a:solidFill>
              <a:latin typeface="UD デジタル 教科書体 NK-R" panose="02020400000000000000" pitchFamily="18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304800" y="1538512"/>
            <a:ext cx="11596914" cy="52119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ja-JP" sz="24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①</a:t>
            </a:r>
            <a:r>
              <a:rPr lang="ja-JP" altLang="ja-JP" sz="24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まず、知りたいこと</a:t>
            </a:r>
            <a:r>
              <a:rPr lang="en-US" altLang="ja-JP" sz="20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(</a:t>
            </a:r>
            <a:r>
              <a:rPr lang="ja-JP" altLang="ja-JP" sz="20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①、②、③など</a:t>
            </a:r>
            <a:r>
              <a:rPr lang="en-US" altLang="ja-JP" sz="20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)</a:t>
            </a:r>
            <a:r>
              <a:rPr lang="ja-JP" altLang="ja-JP" sz="24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を尋ねる際の表現について考えてみましょう。</a:t>
            </a:r>
          </a:p>
          <a:p>
            <a:pPr marL="0" indent="0">
              <a:buNone/>
            </a:pPr>
            <a:r>
              <a:rPr lang="ja-JP" altLang="ja-JP" sz="24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②これまで</a:t>
            </a:r>
            <a:r>
              <a:rPr lang="ja-JP" altLang="ja-JP" sz="24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学</a:t>
            </a:r>
            <a:r>
              <a:rPr lang="ja-JP" altLang="ja-JP" sz="24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んだ表現を十分に活用してください。</a:t>
            </a:r>
            <a:endParaRPr lang="en-US" altLang="ja-JP" sz="2400" dirty="0">
              <a:solidFill>
                <a:srgbClr val="FF0000"/>
              </a:solidFill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 fontAlgn="t"/>
            <a:endParaRPr lang="en-US" altLang="ja-JP" sz="2400" dirty="0" smtClean="0"/>
          </a:p>
          <a:p>
            <a:pPr fontAlgn="t"/>
            <a:endParaRPr lang="en-US" altLang="ja-JP" sz="2400" dirty="0"/>
          </a:p>
          <a:p>
            <a:pPr fontAlgn="t"/>
            <a:endParaRPr lang="en-US" altLang="ja-JP" sz="2400" dirty="0" smtClean="0"/>
          </a:p>
          <a:p>
            <a:pPr fontAlgn="t"/>
            <a:endParaRPr lang="en-US" altLang="ja-JP" sz="2400" dirty="0"/>
          </a:p>
          <a:p>
            <a:pPr fontAlgn="t"/>
            <a:endParaRPr lang="en-US" altLang="ja-JP" sz="2400" dirty="0" smtClean="0"/>
          </a:p>
          <a:p>
            <a:pPr fontAlgn="t"/>
            <a:endParaRPr lang="en-US" altLang="ja-JP" sz="2400" dirty="0" smtClean="0"/>
          </a:p>
          <a:p>
            <a:pPr fontAlgn="t"/>
            <a:endParaRPr lang="en-US" altLang="ja-JP" sz="2400" dirty="0"/>
          </a:p>
          <a:p>
            <a:pPr marL="0" indent="0" fontAlgn="t">
              <a:lnSpc>
                <a:spcPct val="100000"/>
              </a:lnSpc>
              <a:buNone/>
            </a:pPr>
            <a:r>
              <a:rPr lang="en-US" altLang="ja-JP" sz="2000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(</a:t>
            </a:r>
            <a:r>
              <a:rPr lang="ja-JP" altLang="ja-JP" sz="2000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韓国語では、主語が目上の人の場合は本来敬語を使わなければなりませんが、敬語の使い方については本書の第</a:t>
            </a:r>
            <a:r>
              <a:rPr lang="en-US" altLang="ja-JP" sz="2000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16</a:t>
            </a:r>
            <a:r>
              <a:rPr lang="ja-JP" altLang="ja-JP" sz="2000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課で取り扱います。</a:t>
            </a:r>
            <a:r>
              <a:rPr lang="en-US" altLang="ja-JP" sz="2000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)</a:t>
            </a:r>
            <a:endParaRPr lang="ja-JP" altLang="ja-JP" sz="2000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  <a:p>
            <a:pPr fontAlgn="t"/>
            <a:endParaRPr lang="ja-JP" altLang="ja-JP" sz="2400" dirty="0"/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5003959"/>
              </p:ext>
            </p:extLst>
          </p:nvPr>
        </p:nvGraphicFramePr>
        <p:xfrm>
          <a:off x="478972" y="2679094"/>
          <a:ext cx="8447316" cy="21977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1829"/>
                <a:gridCol w="2111829"/>
                <a:gridCol w="2111829"/>
                <a:gridCol w="2111829"/>
              </a:tblGrid>
              <a:tr h="439541">
                <a:tc>
                  <a:txBody>
                    <a:bodyPr/>
                    <a:lstStyle/>
                    <a:p>
                      <a:endParaRPr kumimoji="1" lang="ja-JP" altLang="en-US" sz="2000" dirty="0">
                        <a:latin typeface="NanumGothic" panose="020D0604000000000000" pitchFamily="34" charset="-127"/>
                        <a:ea typeface="NanumGothic" panose="020D0604000000000000" pitchFamily="34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ko-KR" altLang="en-US" sz="2000" dirty="0" smtClean="0"/>
                        <a:t>나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ko-KR" altLang="en-US" sz="2000" dirty="0" smtClean="0"/>
                        <a:t>친구</a:t>
                      </a:r>
                      <a:r>
                        <a:rPr kumimoji="1" lang="en-US" altLang="ko-KR" sz="2000" dirty="0" smtClean="0"/>
                        <a:t>1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ko-KR" altLang="en-US" sz="2000" dirty="0" smtClean="0"/>
                        <a:t>친구</a:t>
                      </a:r>
                      <a:r>
                        <a:rPr kumimoji="1" lang="en-US" altLang="ko-KR" sz="2000" dirty="0" smtClean="0"/>
                        <a:t>2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439541">
                <a:tc>
                  <a:txBody>
                    <a:bodyPr/>
                    <a:lstStyle/>
                    <a:p>
                      <a:pPr algn="just" latinLnBrk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2000" kern="100" dirty="0" smtClean="0">
                          <a:effectLst/>
                        </a:rPr>
                        <a:t>이름</a:t>
                      </a:r>
                      <a:r>
                        <a:rPr lang="en-US" altLang="ko-KR" sz="2000" kern="100" dirty="0" smtClean="0">
                          <a:effectLst/>
                        </a:rPr>
                        <a:t> </a:t>
                      </a:r>
                      <a:r>
                        <a:rPr lang="ja-JP" sz="1600" kern="100" dirty="0" smtClean="0">
                          <a:effectLst/>
                          <a:latin typeface="HG正楷書体-PRO" panose="03000600000000000000" pitchFamily="66" charset="-128"/>
                          <a:ea typeface="HG正楷書体-PRO" panose="03000600000000000000" pitchFamily="66" charset="-128"/>
                        </a:rPr>
                        <a:t>名前</a:t>
                      </a:r>
                      <a:endParaRPr lang="ja-JP" sz="1600" kern="100" dirty="0">
                        <a:effectLst/>
                        <a:latin typeface="HG正楷書体-PRO" panose="03000600000000000000" pitchFamily="66" charset="-128"/>
                        <a:ea typeface="HG正楷書体-PRO" panose="03000600000000000000" pitchFamily="66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kumimoji="1" lang="ja-JP" altLang="en-US" sz="2000" dirty="0">
                        <a:latin typeface="NanumGothic" panose="020D0604000000000000" pitchFamily="34" charset="-127"/>
                        <a:ea typeface="NanumGothic" panose="020D0604000000000000" pitchFamily="34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2000" dirty="0">
                        <a:latin typeface="NanumGothic" panose="020D0604000000000000" pitchFamily="34" charset="-127"/>
                        <a:ea typeface="NanumGothic" panose="020D0604000000000000" pitchFamily="34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2000">
                        <a:latin typeface="NanumGothic" panose="020D0604000000000000" pitchFamily="34" charset="-127"/>
                        <a:ea typeface="NanumGothic" panose="020D0604000000000000" pitchFamily="34" charset="-127"/>
                      </a:endParaRPr>
                    </a:p>
                  </a:txBody>
                  <a:tcPr/>
                </a:tc>
              </a:tr>
              <a:tr h="439541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1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ja-JP" sz="2000" kern="100" dirty="0" smtClean="0">
                          <a:effectLst/>
                        </a:rPr>
                        <a:t>직업</a:t>
                      </a:r>
                      <a:r>
                        <a:rPr lang="en-US" altLang="ko-KR" sz="2000" kern="100" dirty="0" smtClean="0">
                          <a:effectLst/>
                        </a:rPr>
                        <a:t> </a:t>
                      </a:r>
                      <a:r>
                        <a:rPr lang="ja-JP" altLang="ja-JP" sz="1600" kern="100" dirty="0" smtClean="0">
                          <a:effectLst/>
                          <a:latin typeface="HG正楷書体-PRO" panose="03000600000000000000" pitchFamily="66" charset="-128"/>
                          <a:ea typeface="HG正楷書体-PRO" panose="03000600000000000000" pitchFamily="66" charset="-128"/>
                        </a:rPr>
                        <a:t>職業</a:t>
                      </a:r>
                      <a:endParaRPr lang="ja-JP" altLang="ja-JP" sz="1600" kern="100" dirty="0" smtClean="0">
                        <a:effectLst/>
                        <a:latin typeface="HG正楷書体-PRO" panose="03000600000000000000" pitchFamily="66" charset="-128"/>
                        <a:ea typeface="HG正楷書体-PRO" panose="03000600000000000000" pitchFamily="66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kumimoji="1" lang="ja-JP" altLang="en-US" sz="2000">
                        <a:latin typeface="NanumGothic" panose="020D0604000000000000" pitchFamily="34" charset="-127"/>
                        <a:ea typeface="NanumGothic" panose="020D0604000000000000" pitchFamily="34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2000" dirty="0">
                        <a:latin typeface="NanumGothic" panose="020D0604000000000000" pitchFamily="34" charset="-127"/>
                        <a:ea typeface="NanumGothic" panose="020D0604000000000000" pitchFamily="34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2000" dirty="0">
                        <a:latin typeface="NanumGothic" panose="020D0604000000000000" pitchFamily="34" charset="-127"/>
                        <a:ea typeface="NanumGothic" panose="020D0604000000000000" pitchFamily="34" charset="-127"/>
                      </a:endParaRPr>
                    </a:p>
                  </a:txBody>
                  <a:tcPr/>
                </a:tc>
              </a:tr>
              <a:tr h="439541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1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2000" kern="100" dirty="0" smtClean="0">
                          <a:effectLst/>
                        </a:rPr>
                        <a:t>취미</a:t>
                      </a:r>
                      <a:r>
                        <a:rPr lang="en-US" altLang="ko-KR" sz="2000" kern="100" dirty="0" smtClean="0">
                          <a:effectLst/>
                        </a:rPr>
                        <a:t> </a:t>
                      </a:r>
                      <a:r>
                        <a:rPr lang="ja-JP" altLang="en-US" sz="1600" kern="100" dirty="0" smtClean="0">
                          <a:effectLst/>
                          <a:latin typeface="HG正楷書体-PRO" panose="03000600000000000000" pitchFamily="66" charset="-128"/>
                          <a:ea typeface="HG正楷書体-PRO" panose="03000600000000000000" pitchFamily="66" charset="-128"/>
                        </a:rPr>
                        <a:t>趣味</a:t>
                      </a:r>
                      <a:endParaRPr lang="ja-JP" altLang="ja-JP" sz="1600" kern="100" dirty="0" smtClean="0">
                        <a:effectLst/>
                        <a:latin typeface="HG正楷書体-PRO" panose="03000600000000000000" pitchFamily="66" charset="-128"/>
                        <a:ea typeface="HG正楷書体-PRO" panose="03000600000000000000" pitchFamily="66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kumimoji="1" lang="ja-JP" altLang="en-US" sz="2000">
                        <a:latin typeface="NanumGothic" panose="020D0604000000000000" pitchFamily="34" charset="-127"/>
                        <a:ea typeface="NanumGothic" panose="020D0604000000000000" pitchFamily="34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2000">
                        <a:latin typeface="NanumGothic" panose="020D0604000000000000" pitchFamily="34" charset="-127"/>
                        <a:ea typeface="NanumGothic" panose="020D0604000000000000" pitchFamily="34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2000" dirty="0">
                        <a:latin typeface="NanumGothic" panose="020D0604000000000000" pitchFamily="34" charset="-127"/>
                        <a:ea typeface="NanumGothic" panose="020D0604000000000000" pitchFamily="34" charset="-127"/>
                      </a:endParaRPr>
                    </a:p>
                  </a:txBody>
                  <a:tcPr/>
                </a:tc>
              </a:tr>
              <a:tr h="439541">
                <a:tc>
                  <a:txBody>
                    <a:bodyPr/>
                    <a:lstStyle/>
                    <a:p>
                      <a:pPr algn="just" latinLnBrk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2000" kern="100" dirty="0" smtClean="0">
                          <a:effectLst/>
                        </a:rPr>
                        <a:t>기타</a:t>
                      </a:r>
                      <a:r>
                        <a:rPr lang="en-US" altLang="ko-KR" sz="2000" kern="100" dirty="0" smtClean="0">
                          <a:effectLst/>
                        </a:rPr>
                        <a:t> </a:t>
                      </a:r>
                      <a:r>
                        <a:rPr lang="ja-JP" sz="1600" kern="100" dirty="0" smtClean="0">
                          <a:effectLst/>
                          <a:latin typeface="HG正楷書体-PRO" panose="03000600000000000000" pitchFamily="66" charset="-128"/>
                          <a:ea typeface="HG正楷書体-PRO" panose="03000600000000000000" pitchFamily="66" charset="-128"/>
                        </a:rPr>
                        <a:t>その他</a:t>
                      </a:r>
                      <a:endParaRPr lang="ja-JP" sz="1600" kern="100" dirty="0">
                        <a:effectLst/>
                        <a:latin typeface="HG正楷書体-PRO" panose="03000600000000000000" pitchFamily="66" charset="-128"/>
                        <a:ea typeface="HG正楷書体-PRO" panose="03000600000000000000" pitchFamily="66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kumimoji="1" lang="ja-JP" altLang="en-US" sz="2000">
                        <a:latin typeface="NanumGothic" panose="020D0604000000000000" pitchFamily="34" charset="-127"/>
                        <a:ea typeface="NanumGothic" panose="020D0604000000000000" pitchFamily="34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2000">
                        <a:latin typeface="NanumGothic" panose="020D0604000000000000" pitchFamily="34" charset="-127"/>
                        <a:ea typeface="NanumGothic" panose="020D0604000000000000" pitchFamily="34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2000" dirty="0">
                        <a:latin typeface="NanumGothic" panose="020D0604000000000000" pitchFamily="34" charset="-127"/>
                        <a:ea typeface="NanumGothic" panose="020D0604000000000000" pitchFamily="34" charset="-127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9693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232229" y="14519"/>
            <a:ext cx="11785600" cy="833718"/>
          </a:xfrm>
        </p:spPr>
        <p:txBody>
          <a:bodyPr>
            <a:normAutofit/>
          </a:bodyPr>
          <a:lstStyle/>
          <a:p>
            <a:r>
              <a:rPr lang="en-US" altLang="ja-JP" sz="1800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Task2.</a:t>
            </a:r>
            <a:r>
              <a:rPr lang="en-US" altLang="ja-JP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 </a:t>
            </a:r>
            <a:r>
              <a:rPr lang="ja-JP" altLang="ja-JP" sz="27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友達</a:t>
            </a:r>
            <a:r>
              <a:rPr lang="ja-JP" altLang="ja-JP" sz="27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に自分の家族を紹介しなさい</a:t>
            </a:r>
            <a:r>
              <a:rPr lang="ja-JP" altLang="ja-JP" sz="27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ja-JP" altLang="ja-JP" sz="32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333829" y="941296"/>
            <a:ext cx="11684000" cy="59167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ja-JP" sz="24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①</a:t>
            </a:r>
            <a:r>
              <a:rPr lang="ja-JP" altLang="ja-JP" sz="24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家族のイラストを簡単に描きます</a:t>
            </a:r>
            <a:r>
              <a:rPr lang="en-US" altLang="ja-JP" sz="24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(</a:t>
            </a:r>
            <a:r>
              <a:rPr lang="ja-JP" altLang="ja-JP" sz="24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写真があれば写真でもいいです</a:t>
            </a:r>
            <a:r>
              <a:rPr lang="en-US" altLang="ja-JP" sz="24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)</a:t>
            </a:r>
            <a:r>
              <a:rPr lang="ja-JP" altLang="ja-JP" sz="2400" dirty="0" err="1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。</a:t>
            </a:r>
            <a:endParaRPr lang="ja-JP" altLang="ja-JP" sz="2400" dirty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 marL="0" indent="0">
              <a:buNone/>
            </a:pPr>
            <a:r>
              <a:rPr lang="ja-JP" altLang="ja-JP" sz="24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②家族について紹介したいこと</a:t>
            </a:r>
            <a:r>
              <a:rPr lang="en-US" altLang="ja-JP" sz="24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(</a:t>
            </a:r>
            <a:r>
              <a:rPr lang="ja-JP" altLang="ja-JP" sz="24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職業・趣味など</a:t>
            </a:r>
            <a:r>
              <a:rPr lang="en-US" altLang="ja-JP" sz="24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)</a:t>
            </a:r>
            <a:r>
              <a:rPr lang="ja-JP" altLang="ja-JP" sz="24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を考えます。</a:t>
            </a:r>
          </a:p>
          <a:p>
            <a:pPr marL="0" indent="0">
              <a:buNone/>
            </a:pPr>
            <a:r>
              <a:rPr lang="ja-JP" altLang="ja-JP" sz="24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③ペアの相手に絵</a:t>
            </a:r>
            <a:r>
              <a:rPr lang="en-US" altLang="ja-JP" sz="24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(</a:t>
            </a:r>
            <a:r>
              <a:rPr lang="ja-JP" altLang="ja-JP" sz="24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写真</a:t>
            </a:r>
            <a:r>
              <a:rPr lang="en-US" altLang="ja-JP" sz="24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)</a:t>
            </a:r>
            <a:r>
              <a:rPr lang="ja-JP" altLang="ja-JP" sz="24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にある人物を指先で指しながら説明します。</a:t>
            </a:r>
          </a:p>
          <a:p>
            <a:pPr marL="0" indent="0">
              <a:buNone/>
            </a:pPr>
            <a:r>
              <a:rPr lang="ja-JP" altLang="ja-JP" sz="24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④相手は聞いた内容をメモします。</a:t>
            </a:r>
          </a:p>
          <a:p>
            <a:pPr marL="0" indent="0">
              <a:lnSpc>
                <a:spcPct val="120000"/>
              </a:lnSpc>
              <a:buNone/>
            </a:pPr>
            <a:endParaRPr lang="en-US" altLang="ja-JP" sz="2300" dirty="0" smtClean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marL="0" indent="0">
              <a:lnSpc>
                <a:spcPct val="120000"/>
              </a:lnSpc>
              <a:buNone/>
            </a:pPr>
            <a:endParaRPr lang="en-US" altLang="ja-JP" sz="2300" dirty="0" smtClean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marL="0" indent="0">
              <a:buNone/>
            </a:pPr>
            <a:endParaRPr lang="en-US" altLang="ja-JP" sz="1800" dirty="0" smtClean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</p:txBody>
      </p:sp>
      <p:pic>
        <p:nvPicPr>
          <p:cNvPr id="5" name="図 4" descr="roujin_family.png (550×354)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4" t="6441" r="1297" b="5993"/>
          <a:stretch/>
        </p:blipFill>
        <p:spPr bwMode="auto">
          <a:xfrm>
            <a:off x="1182595" y="3748755"/>
            <a:ext cx="2910432" cy="196580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正方形/長方形 6"/>
          <p:cNvSpPr/>
          <p:nvPr/>
        </p:nvSpPr>
        <p:spPr>
          <a:xfrm>
            <a:off x="4607966" y="2801257"/>
            <a:ext cx="6713178" cy="38607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ja-JP" sz="2000" dirty="0">
                <a:latin typeface="NanumGothic" panose="020D0604000000000000" pitchFamily="34" charset="-127"/>
                <a:ea typeface="NanumGothic" panose="020D0604000000000000" pitchFamily="34" charset="-127"/>
              </a:rPr>
              <a:t>[</a:t>
            </a:r>
            <a:r>
              <a:rPr lang="ko-KR" altLang="ja-JP" sz="2000" dirty="0">
                <a:latin typeface="NanumGothic" panose="020D0604000000000000" pitchFamily="34" charset="-127"/>
                <a:ea typeface="NanumGothic" panose="020D0604000000000000" pitchFamily="34" charset="-127"/>
              </a:rPr>
              <a:t>보기</a:t>
            </a:r>
            <a:r>
              <a:rPr lang="en-US" altLang="ja-JP" sz="2000" dirty="0">
                <a:latin typeface="NanumGothic" panose="020D0604000000000000" pitchFamily="34" charset="-127"/>
                <a:ea typeface="NanumGothic" panose="020D0604000000000000" pitchFamily="34" charset="-127"/>
              </a:rPr>
              <a:t>] </a:t>
            </a:r>
            <a:endParaRPr lang="ja-JP" altLang="ja-JP" sz="2000" dirty="0">
              <a:latin typeface="NanumGothic" panose="020D0604000000000000" pitchFamily="34" charset="-127"/>
              <a:ea typeface="NanumGothic" panose="020D0604000000000000" pitchFamily="34" charset="-127"/>
            </a:endParaRPr>
          </a:p>
          <a:p>
            <a:pPr>
              <a:lnSpc>
                <a:spcPct val="150000"/>
              </a:lnSpc>
            </a:pPr>
            <a:endParaRPr lang="en-US" altLang="ko-KR" sz="1000" dirty="0" smtClean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ja-JP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우리 </a:t>
            </a:r>
            <a:r>
              <a:rPr lang="ko-KR" altLang="ja-JP" sz="24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아버지예요</a:t>
            </a:r>
            <a:r>
              <a:rPr lang="en-US" altLang="ja-JP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.         </a:t>
            </a:r>
            <a:r>
              <a:rPr lang="ja-JP" altLang="en-US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私の父親です。</a:t>
            </a:r>
            <a:r>
              <a:rPr lang="en-US" altLang="ja-JP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ko-KR" altLang="ja-JP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회사원이에요</a:t>
            </a:r>
            <a:r>
              <a:rPr lang="en-US" altLang="ja-JP" sz="24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. </a:t>
            </a:r>
            <a:r>
              <a:rPr lang="ja-JP" altLang="en-US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　　　　</a:t>
            </a:r>
            <a:r>
              <a:rPr lang="ja-JP" altLang="en-US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会社員です。</a:t>
            </a:r>
            <a:endParaRPr lang="en-US" altLang="ja-JP" dirty="0" smtClean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>
              <a:lnSpc>
                <a:spcPct val="150000"/>
              </a:lnSpc>
            </a:pPr>
            <a:r>
              <a:rPr lang="ko-KR" altLang="ja-JP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취미는 낚시예요</a:t>
            </a:r>
            <a:r>
              <a:rPr lang="en-US" altLang="ja-JP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  <a:r>
              <a:rPr lang="ja-JP" altLang="en-US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　　　</a:t>
            </a:r>
            <a:r>
              <a:rPr lang="ja-JP" altLang="en-US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趣味は釣りです。</a:t>
            </a:r>
            <a:endParaRPr lang="en-US" altLang="ja-JP" dirty="0" smtClean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우리 엄마예요</a:t>
            </a:r>
            <a:r>
              <a:rPr lang="en-US" altLang="ko-KR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  <a:r>
              <a:rPr lang="ja-JP" altLang="en-US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　　　　</a:t>
            </a:r>
            <a:r>
              <a:rPr lang="ja-JP" altLang="en-US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私の母親です。</a:t>
            </a:r>
            <a:endParaRPr lang="en-US" altLang="ko-KR" dirty="0" smtClean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엄마는 주부예요</a:t>
            </a:r>
            <a:r>
              <a:rPr lang="en-US" altLang="ko-KR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. </a:t>
            </a:r>
            <a:r>
              <a:rPr lang="ja-JP" altLang="en-US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　　  </a:t>
            </a:r>
            <a:r>
              <a:rPr lang="ja-JP" altLang="en-US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母親は主婦です。</a:t>
            </a:r>
            <a:endParaRPr lang="en-US" altLang="ko-KR" dirty="0" smtClean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>
              <a:lnSpc>
                <a:spcPct val="150000"/>
              </a:lnSpc>
            </a:pPr>
            <a:r>
              <a:rPr lang="en-US" altLang="ko-KR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…</a:t>
            </a:r>
            <a:endParaRPr lang="ko-KR" altLang="en-US" sz="2400" dirty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19159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635000" y="232230"/>
            <a:ext cx="10515600" cy="833718"/>
          </a:xfrm>
        </p:spPr>
        <p:txBody>
          <a:bodyPr>
            <a:normAutofit/>
          </a:bodyPr>
          <a:lstStyle/>
          <a:p>
            <a:r>
              <a:rPr lang="ja-JP" altLang="en-US" sz="2800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学習目標の</a:t>
            </a:r>
            <a:r>
              <a:rPr lang="en-US" altLang="ja-JP" sz="2800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Check</a:t>
            </a:r>
            <a:endParaRPr lang="ko-KR" altLang="en-US" sz="2800" dirty="0">
              <a:latin typeface="UD デジタル 教科書体 NK-R" panose="02020400000000000000" pitchFamily="18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635000" y="833720"/>
            <a:ext cx="10718800" cy="591670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ja-JP" sz="2000" dirty="0" smtClean="0">
              <a:solidFill>
                <a:srgbClr val="FF0000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ja-JP" altLang="ko-KR" sz="30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①</a:t>
            </a:r>
            <a:r>
              <a:rPr lang="ja-JP" altLang="ko-KR" sz="3000" dirty="0">
                <a:latin typeface="HGPKyokashotai" panose="02020600000000000000" pitchFamily="18" charset="-128"/>
                <a:ea typeface="HGPKyokashotai" panose="02020600000000000000" pitchFamily="18" charset="-128"/>
              </a:rPr>
              <a:t>家族の有無･名前･職業などを友達に話したり、尋ねることができる</a:t>
            </a:r>
            <a:r>
              <a:rPr lang="ja-JP" altLang="ko-KR" sz="30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。</a:t>
            </a:r>
            <a:endParaRPr lang="en-US" altLang="ja-JP" sz="3000" dirty="0" smtClean="0">
              <a:latin typeface="HGPKyokashotai" panose="02020600000000000000" pitchFamily="18" charset="-128"/>
              <a:ea typeface="HGPKyokashotai" panose="02020600000000000000" pitchFamily="18" charset="-128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ja-JP" altLang="ko-KR" sz="30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②</a:t>
            </a:r>
            <a:r>
              <a:rPr lang="ja-JP" altLang="en-US" sz="30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「</a:t>
            </a:r>
            <a:r>
              <a:rPr lang="ja-JP" altLang="ko-KR" sz="30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家族</a:t>
            </a:r>
            <a:r>
              <a:rPr lang="ja-JP" altLang="ko-KR" sz="3000" dirty="0">
                <a:latin typeface="HGPKyokashotai" panose="02020600000000000000" pitchFamily="18" charset="-128"/>
                <a:ea typeface="HGPKyokashotai" panose="02020600000000000000" pitchFamily="18" charset="-128"/>
              </a:rPr>
              <a:t>の</a:t>
            </a:r>
            <a:r>
              <a:rPr lang="ja-JP" altLang="ko-KR" sz="30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名称</a:t>
            </a:r>
            <a:r>
              <a:rPr lang="ja-JP" altLang="en-US" sz="30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」「固有数詞」「固有数詞</a:t>
            </a:r>
            <a:r>
              <a:rPr lang="en-US" altLang="ja-JP" sz="30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+</a:t>
            </a:r>
            <a:r>
              <a:rPr lang="ja-JP" altLang="en-US" sz="30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人」</a:t>
            </a:r>
            <a:r>
              <a:rPr lang="ja-JP" altLang="ko-KR" sz="30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に</a:t>
            </a:r>
            <a:r>
              <a:rPr lang="ja-JP" altLang="ko-KR" sz="3000" dirty="0">
                <a:latin typeface="HGPKyokashotai" panose="02020600000000000000" pitchFamily="18" charset="-128"/>
                <a:ea typeface="HGPKyokashotai" panose="02020600000000000000" pitchFamily="18" charset="-128"/>
              </a:rPr>
              <a:t>関する表現を考えてみましょう</a:t>
            </a:r>
            <a:r>
              <a:rPr lang="ja-JP" altLang="ko-KR" sz="30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。</a:t>
            </a:r>
            <a:endParaRPr lang="en-US" altLang="ja-JP" sz="3000" dirty="0" smtClean="0">
              <a:latin typeface="HGPKyokashotai" panose="02020600000000000000" pitchFamily="18" charset="-128"/>
              <a:ea typeface="HGPKyokashotai" panose="02020600000000000000" pitchFamily="18" charset="-128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ja-JP" altLang="ko-KR" sz="30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③</a:t>
            </a:r>
            <a:r>
              <a:rPr lang="ja-JP" altLang="ko-KR" sz="3000" dirty="0">
                <a:latin typeface="HGPKyokashotai" panose="02020600000000000000" pitchFamily="18" charset="-128"/>
                <a:ea typeface="HGPKyokashotai" panose="02020600000000000000" pitchFamily="18" charset="-128"/>
              </a:rPr>
              <a:t>｢～が</a:t>
            </a:r>
            <a:r>
              <a:rPr lang="ja-JP" altLang="ko-KR" sz="30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います</a:t>
            </a:r>
            <a:r>
              <a:rPr lang="en-US" altLang="ja-JP" sz="30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(</a:t>
            </a:r>
            <a:r>
              <a:rPr lang="ja-JP" altLang="ko-KR" sz="30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あります</a:t>
            </a:r>
            <a:r>
              <a:rPr lang="en-US" altLang="ja-JP" sz="30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)</a:t>
            </a:r>
            <a:r>
              <a:rPr lang="ja-JP" altLang="ko-KR" sz="30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･</a:t>
            </a:r>
            <a:r>
              <a:rPr lang="ja-JP" altLang="en-US" sz="30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～が</a:t>
            </a:r>
            <a:r>
              <a:rPr lang="ja-JP" altLang="ko-KR" sz="30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いません</a:t>
            </a:r>
            <a:r>
              <a:rPr lang="en-US" altLang="ja-JP" sz="30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(</a:t>
            </a:r>
            <a:r>
              <a:rPr lang="ja-JP" altLang="ko-KR" sz="30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ありません</a:t>
            </a:r>
            <a:r>
              <a:rPr lang="en-US" altLang="ja-JP" sz="30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)</a:t>
            </a:r>
            <a:r>
              <a:rPr lang="ja-JP" altLang="ko-KR" sz="30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｣</a:t>
            </a:r>
            <a:r>
              <a:rPr lang="ja-JP" altLang="ko-KR" sz="3000" dirty="0">
                <a:latin typeface="HGPKyokashotai" panose="02020600000000000000" pitchFamily="18" charset="-128"/>
                <a:ea typeface="HGPKyokashotai" panose="02020600000000000000" pitchFamily="18" charset="-128"/>
              </a:rPr>
              <a:t>｢～も｣｢～は｣｢～だけ｣を表す</a:t>
            </a:r>
            <a:r>
              <a:rPr lang="ja-JP" altLang="ko-KR" sz="30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韓国語</a:t>
            </a:r>
            <a:r>
              <a:rPr lang="ja-JP" altLang="en-US" sz="30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を言ってみましょう。</a:t>
            </a:r>
            <a:endParaRPr lang="ko-KR" altLang="en-US" sz="3000" dirty="0">
              <a:latin typeface="HGPKyokashotai" panose="020206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95975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833718"/>
          </a:xfrm>
        </p:spPr>
        <p:txBody>
          <a:bodyPr>
            <a:normAutofit/>
          </a:bodyPr>
          <a:lstStyle/>
          <a:p>
            <a:endParaRPr lang="ko-KR" altLang="en-US" sz="2800" dirty="0">
              <a:latin typeface="Meiryo UI" panose="020B0604030504040204" pitchFamily="34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38200" y="833720"/>
            <a:ext cx="10515600" cy="59167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3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今日のテーマは</a:t>
            </a:r>
            <a:r>
              <a:rPr lang="ko-KR" altLang="en-US" sz="3600" dirty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가족</a:t>
            </a:r>
            <a:r>
              <a:rPr lang="ja-JP" altLang="en-US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家族</a:t>
            </a:r>
            <a:r>
              <a:rPr lang="ja-JP" altLang="en-US" sz="3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です。</a:t>
            </a:r>
            <a:endParaRPr lang="ko-KR" altLang="en-US" sz="3200" dirty="0">
              <a:latin typeface="UD デジタル 教科書体 NK-R" panose="02020400000000000000" pitchFamily="18" charset="-128"/>
            </a:endParaRPr>
          </a:p>
          <a:p>
            <a:endParaRPr lang="en-US" altLang="ja-JP" sz="3200" dirty="0" smtClean="0">
              <a:latin typeface="HGPKyokashotai" panose="02020600000000000000" pitchFamily="18" charset="-128"/>
              <a:ea typeface="HGPKyokashotai" panose="02020600000000000000" pitchFamily="18" charset="-128"/>
            </a:endParaRPr>
          </a:p>
          <a:p>
            <a:pPr marL="0" indent="0">
              <a:buNone/>
            </a:pPr>
            <a:r>
              <a:rPr lang="ja-JP" altLang="en-US" sz="32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自分の家族や学校の先輩、お店の人を呼ぶときによく用いる韓国語表現を見て、韓国社会の特徴について考えてみましょう。</a:t>
            </a:r>
            <a:endParaRPr lang="en-US" altLang="ja-JP" sz="3200" dirty="0" smtClean="0">
              <a:latin typeface="HGPKyokashotai" panose="02020600000000000000" pitchFamily="18" charset="-128"/>
              <a:ea typeface="HGPKyokashotai" panose="02020600000000000000" pitchFamily="18" charset="-128"/>
            </a:endParaRPr>
          </a:p>
          <a:p>
            <a:pPr marL="0" indent="0">
              <a:buNone/>
            </a:pPr>
            <a:endParaRPr lang="en-US" altLang="ja-JP" sz="3200" dirty="0" smtClean="0">
              <a:latin typeface="HGPKyokashotai" panose="02020600000000000000" pitchFamily="18" charset="-128"/>
              <a:ea typeface="HGPKyokashotai" panose="02020600000000000000" pitchFamily="18" charset="-128"/>
            </a:endParaRPr>
          </a:p>
          <a:p>
            <a:pPr marL="0" indent="0">
              <a:buNone/>
            </a:pPr>
            <a:r>
              <a:rPr lang="ja-JP" altLang="en-US" sz="32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①お店の人に</a:t>
            </a:r>
            <a:r>
              <a:rPr lang="en-US" altLang="ja-JP" sz="32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: </a:t>
            </a:r>
            <a:r>
              <a:rPr lang="ko-KR" altLang="en-US" sz="32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언니</a:t>
            </a:r>
            <a:r>
              <a:rPr lang="ja-JP" altLang="en-US" sz="2000" dirty="0" smtClean="0">
                <a:solidFill>
                  <a:schemeClr val="accent1">
                    <a:lumMod val="75000"/>
                  </a:schemeClr>
                </a:solidFill>
                <a:latin typeface="HGPKyokashotai" panose="02020600000000000000" pitchFamily="18" charset="-128"/>
                <a:ea typeface="HGPKyokashotai" panose="02020600000000000000" pitchFamily="18" charset="-128"/>
              </a:rPr>
              <a:t>お姉さん</a:t>
            </a:r>
            <a:r>
              <a:rPr lang="en-US" altLang="ko-KR" sz="32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, </a:t>
            </a:r>
            <a:r>
              <a:rPr lang="ko-KR" altLang="en-US" sz="32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이모</a:t>
            </a:r>
            <a:r>
              <a:rPr lang="ja-JP" altLang="en-US" sz="2000" dirty="0" smtClean="0">
                <a:solidFill>
                  <a:schemeClr val="accent1">
                    <a:lumMod val="75000"/>
                  </a:schemeClr>
                </a:solidFill>
                <a:latin typeface="HGPKyokashotai" panose="02020600000000000000" pitchFamily="18" charset="-128"/>
                <a:ea typeface="HGPKyokashotai" panose="02020600000000000000" pitchFamily="18" charset="-128"/>
              </a:rPr>
              <a:t>叔母</a:t>
            </a:r>
            <a:endParaRPr lang="en-US" altLang="ja-JP" sz="2000" dirty="0" smtClean="0">
              <a:solidFill>
                <a:schemeClr val="accent1">
                  <a:lumMod val="75000"/>
                </a:schemeClr>
              </a:solidFill>
              <a:latin typeface="HGPKyokashotai" panose="02020600000000000000" pitchFamily="18" charset="-128"/>
              <a:ea typeface="HGPKyokashotai" panose="02020600000000000000" pitchFamily="18" charset="-128"/>
            </a:endParaRPr>
          </a:p>
          <a:p>
            <a:pPr marL="0" indent="0">
              <a:buNone/>
            </a:pPr>
            <a:r>
              <a:rPr lang="ja-JP" altLang="en-US" sz="32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②学校の先輩に</a:t>
            </a:r>
            <a:r>
              <a:rPr lang="en-US" altLang="ja-JP" sz="32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: </a:t>
            </a:r>
            <a:r>
              <a:rPr lang="ko-KR" altLang="en-US" sz="32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형</a:t>
            </a:r>
            <a:r>
              <a:rPr lang="ja-JP" altLang="en-US" sz="2000" dirty="0" smtClean="0">
                <a:solidFill>
                  <a:schemeClr val="accent1">
                    <a:lumMod val="75000"/>
                  </a:schemeClr>
                </a:solidFill>
                <a:latin typeface="HGPKyokashotai" panose="02020600000000000000" pitchFamily="18" charset="-128"/>
                <a:ea typeface="HGPKyokashotai" panose="02020600000000000000" pitchFamily="18" charset="-128"/>
              </a:rPr>
              <a:t>お兄さん</a:t>
            </a:r>
            <a:r>
              <a:rPr lang="en-US" altLang="ko-KR" sz="32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, </a:t>
            </a:r>
            <a:r>
              <a:rPr lang="ko-KR" altLang="en-US" sz="32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누나</a:t>
            </a:r>
            <a:r>
              <a:rPr lang="ja-JP" altLang="en-US" sz="2000" dirty="0" smtClean="0">
                <a:solidFill>
                  <a:schemeClr val="accent1">
                    <a:lumMod val="75000"/>
                  </a:schemeClr>
                </a:solidFill>
                <a:latin typeface="HGPKyokashotai" panose="02020600000000000000" pitchFamily="18" charset="-128"/>
                <a:ea typeface="HGPKyokashotai" panose="02020600000000000000" pitchFamily="18" charset="-128"/>
              </a:rPr>
              <a:t>お姉さん</a:t>
            </a:r>
            <a:r>
              <a:rPr lang="ko-KR" altLang="en-US" sz="32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 </a:t>
            </a:r>
            <a:r>
              <a:rPr lang="en-US" altLang="ko-KR" sz="32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/ </a:t>
            </a:r>
            <a:r>
              <a:rPr lang="ko-KR" altLang="en-US" sz="32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언니</a:t>
            </a:r>
            <a:r>
              <a:rPr lang="ja-JP" altLang="en-US" sz="2000" dirty="0" smtClean="0">
                <a:solidFill>
                  <a:schemeClr val="accent1">
                    <a:lumMod val="75000"/>
                  </a:schemeClr>
                </a:solidFill>
                <a:latin typeface="HGPKyokashotai" panose="02020600000000000000" pitchFamily="18" charset="-128"/>
                <a:ea typeface="HGPKyokashotai" panose="02020600000000000000" pitchFamily="18" charset="-128"/>
              </a:rPr>
              <a:t>お姉さん</a:t>
            </a:r>
            <a:r>
              <a:rPr lang="en-US" altLang="ko-KR" sz="32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, </a:t>
            </a:r>
            <a:r>
              <a:rPr lang="ko-KR" altLang="en-US" sz="32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오빠</a:t>
            </a:r>
            <a:r>
              <a:rPr lang="ja-JP" altLang="en-US" sz="2000" dirty="0" smtClean="0">
                <a:solidFill>
                  <a:schemeClr val="accent1">
                    <a:lumMod val="75000"/>
                  </a:schemeClr>
                </a:solidFill>
                <a:latin typeface="HGPKyokashotai" panose="02020600000000000000" pitchFamily="18" charset="-128"/>
                <a:ea typeface="HGPKyokashotai" panose="02020600000000000000" pitchFamily="18" charset="-128"/>
              </a:rPr>
              <a:t>お兄さん</a:t>
            </a:r>
            <a:endParaRPr lang="en-US" altLang="ja-JP" sz="2000" dirty="0" smtClean="0">
              <a:solidFill>
                <a:schemeClr val="accent1">
                  <a:lumMod val="75000"/>
                </a:schemeClr>
              </a:solidFill>
              <a:latin typeface="HGPKyokashotai" panose="02020600000000000000" pitchFamily="18" charset="-128"/>
              <a:ea typeface="HGPKyokashotai" panose="02020600000000000000" pitchFamily="18" charset="-128"/>
            </a:endParaRPr>
          </a:p>
          <a:p>
            <a:pPr marL="0" indent="0">
              <a:buNone/>
            </a:pPr>
            <a:r>
              <a:rPr lang="ja-JP" altLang="en-US" sz="32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③自分の親を</a:t>
            </a:r>
            <a:r>
              <a:rPr lang="en-US" altLang="ja-JP" sz="32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: </a:t>
            </a:r>
            <a:r>
              <a:rPr lang="ko-KR" altLang="en-US" sz="32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우리 아빠</a:t>
            </a:r>
            <a:r>
              <a:rPr lang="ja-JP" altLang="en-US" sz="2000" dirty="0" smtClean="0">
                <a:solidFill>
                  <a:schemeClr val="accent1">
                    <a:lumMod val="75000"/>
                  </a:schemeClr>
                </a:solidFill>
                <a:latin typeface="HGPKyokashotai" panose="02020600000000000000" pitchFamily="18" charset="-128"/>
                <a:ea typeface="HGPKyokashotai" panose="02020600000000000000" pitchFamily="18" charset="-128"/>
              </a:rPr>
              <a:t>私たちの父</a:t>
            </a:r>
            <a:r>
              <a:rPr lang="en-US" altLang="ko-KR" sz="32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, </a:t>
            </a:r>
            <a:r>
              <a:rPr lang="ko-KR" altLang="en-US" sz="32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우리 엄마</a:t>
            </a:r>
            <a:r>
              <a:rPr lang="ja-JP" altLang="en-US" sz="2000" dirty="0" smtClean="0">
                <a:solidFill>
                  <a:schemeClr val="accent1">
                    <a:lumMod val="75000"/>
                  </a:schemeClr>
                </a:solidFill>
                <a:latin typeface="HGPKyokashotai" panose="02020600000000000000" pitchFamily="18" charset="-128"/>
                <a:ea typeface="HGPKyokashotai" panose="02020600000000000000" pitchFamily="18" charset="-128"/>
              </a:rPr>
              <a:t>私たちの母</a:t>
            </a:r>
            <a:endParaRPr lang="en-US" altLang="ja-JP" sz="3200" dirty="0" smtClean="0">
              <a:solidFill>
                <a:schemeClr val="accent1">
                  <a:lumMod val="75000"/>
                </a:schemeClr>
              </a:solidFill>
              <a:latin typeface="HGPKyokashotai" panose="02020600000000000000" pitchFamily="18" charset="-128"/>
              <a:ea typeface="HGPKyokashotai" panose="02020600000000000000" pitchFamily="18" charset="-128"/>
            </a:endParaRPr>
          </a:p>
          <a:p>
            <a:pPr marL="0" indent="0">
              <a:buNone/>
            </a:pPr>
            <a:r>
              <a:rPr lang="ja-JP" altLang="en-US" sz="32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④自分の夫や妻を</a:t>
            </a:r>
            <a:r>
              <a:rPr lang="en-US" altLang="ja-JP" sz="32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: </a:t>
            </a:r>
            <a:r>
              <a:rPr lang="ko-KR" altLang="en-US" sz="32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우리 아내</a:t>
            </a:r>
            <a:r>
              <a:rPr lang="ja-JP" altLang="en-US" sz="2000" dirty="0" smtClean="0">
                <a:solidFill>
                  <a:schemeClr val="accent1">
                    <a:lumMod val="75000"/>
                  </a:schemeClr>
                </a:solidFill>
                <a:latin typeface="HGPKyokashotai" panose="02020600000000000000" pitchFamily="18" charset="-128"/>
                <a:ea typeface="HGPKyokashotai" panose="02020600000000000000" pitchFamily="18" charset="-128"/>
              </a:rPr>
              <a:t>私たちの妻</a:t>
            </a:r>
            <a:r>
              <a:rPr lang="en-US" altLang="ko-KR" sz="32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, </a:t>
            </a:r>
            <a:r>
              <a:rPr lang="ko-KR" altLang="en-US" sz="32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우리 남편</a:t>
            </a:r>
            <a:r>
              <a:rPr lang="ja-JP" altLang="en-US" sz="2000" dirty="0" smtClean="0">
                <a:solidFill>
                  <a:schemeClr val="accent1">
                    <a:lumMod val="75000"/>
                  </a:schemeClr>
                </a:solidFill>
                <a:latin typeface="HGPKyokashotai" panose="02020600000000000000" pitchFamily="18" charset="-128"/>
                <a:ea typeface="HGPKyokashotai" panose="02020600000000000000" pitchFamily="18" charset="-128"/>
              </a:rPr>
              <a:t>私たちの夫</a:t>
            </a:r>
            <a:endParaRPr lang="en-US" altLang="ja-JP" sz="3200" dirty="0" smtClean="0">
              <a:solidFill>
                <a:schemeClr val="accent1">
                  <a:lumMod val="75000"/>
                </a:schemeClr>
              </a:solidFill>
              <a:latin typeface="HGPKyokashotai" panose="02020600000000000000" pitchFamily="18" charset="-128"/>
              <a:ea typeface="HGPKyokashotai" panose="02020600000000000000" pitchFamily="18" charset="-128"/>
            </a:endParaRPr>
          </a:p>
          <a:p>
            <a:pPr marL="0" indent="0">
              <a:buNone/>
            </a:pPr>
            <a:endParaRPr lang="en-US" altLang="ja-JP" sz="3200" dirty="0" smtClean="0">
              <a:latin typeface="HGPKyokashotai" panose="02020600000000000000" pitchFamily="18" charset="-128"/>
              <a:ea typeface="HGPKyokashotai" panose="020206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94635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833718"/>
          </a:xfrm>
        </p:spPr>
        <p:txBody>
          <a:bodyPr>
            <a:normAutofit/>
          </a:bodyPr>
          <a:lstStyle/>
          <a:p>
            <a:endParaRPr lang="ko-KR" altLang="en-US" sz="2800" dirty="0">
              <a:latin typeface="Meiryo UI" panose="020B0604030504040204" pitchFamily="34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38200" y="833720"/>
            <a:ext cx="10515600" cy="5916704"/>
          </a:xfrm>
        </p:spPr>
        <p:txBody>
          <a:bodyPr>
            <a:normAutofit/>
          </a:bodyPr>
          <a:lstStyle/>
          <a:p>
            <a:r>
              <a:rPr lang="ja-JP" altLang="en-US" sz="32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家族に関する表現について学びましょう。</a:t>
            </a:r>
            <a:endParaRPr lang="en-US" altLang="ja-JP" sz="3200" dirty="0" smtClean="0">
              <a:latin typeface="HGPKyokashotai" panose="02020600000000000000" pitchFamily="18" charset="-128"/>
              <a:ea typeface="HGPKyokashotai" panose="02020600000000000000" pitchFamily="18" charset="-128"/>
            </a:endParaRPr>
          </a:p>
          <a:p>
            <a:endParaRPr lang="en-US" altLang="ja-JP" sz="3200" dirty="0" smtClean="0">
              <a:latin typeface="HGPKyokashotai" panose="02020600000000000000" pitchFamily="18" charset="-128"/>
              <a:ea typeface="HGPKyokashotai" panose="02020600000000000000" pitchFamily="18" charset="-128"/>
            </a:endParaRPr>
          </a:p>
          <a:p>
            <a:r>
              <a:rPr lang="ja-JP" altLang="en-US" sz="32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韓国語で、一部の家族の名称は「話し手の性別」のよって異なります。</a:t>
            </a:r>
            <a:endParaRPr lang="en-US" altLang="ja-JP" sz="3200" dirty="0" smtClean="0">
              <a:latin typeface="HGPKyokashotai" panose="02020600000000000000" pitchFamily="18" charset="-128"/>
              <a:ea typeface="HGPKyokashotai" panose="02020600000000000000" pitchFamily="18" charset="-128"/>
            </a:endParaRPr>
          </a:p>
          <a:p>
            <a:endParaRPr lang="en-US" altLang="ja-JP" sz="3200" dirty="0" smtClean="0">
              <a:latin typeface="HGPKyokashotai" panose="02020600000000000000" pitchFamily="18" charset="-128"/>
              <a:ea typeface="HGPKyokashotai" panose="02020600000000000000" pitchFamily="18" charset="-128"/>
            </a:endParaRPr>
          </a:p>
          <a:p>
            <a:r>
              <a:rPr lang="ja-JP" altLang="en-US" sz="32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例えば、「私」が男の場合、</a:t>
            </a:r>
            <a:endParaRPr lang="en-US" altLang="ja-JP" sz="3200" dirty="0" smtClean="0">
              <a:latin typeface="HGPKyokashotai" panose="02020600000000000000" pitchFamily="18" charset="-128"/>
              <a:ea typeface="HGPKyokashotai" panose="020206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05404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478971" y="43543"/>
            <a:ext cx="10874829" cy="833718"/>
          </a:xfrm>
        </p:spPr>
        <p:txBody>
          <a:bodyPr>
            <a:normAutofit/>
          </a:bodyPr>
          <a:lstStyle/>
          <a:p>
            <a:r>
              <a:rPr lang="ja-JP" altLang="en-US" sz="32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❶ </a:t>
            </a:r>
            <a:r>
              <a:rPr lang="ko-KR" altLang="en-US" sz="32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가족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家族</a:t>
            </a:r>
            <a:r>
              <a:rPr lang="ja-JP" altLang="en-US" sz="32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      </a:t>
            </a:r>
            <a:r>
              <a:rPr lang="ko-KR" altLang="en-US" sz="32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나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私</a:t>
            </a:r>
            <a:r>
              <a:rPr lang="en-US" altLang="ko-KR" sz="32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=</a:t>
            </a:r>
            <a:r>
              <a:rPr lang="ko-KR" altLang="en-US" sz="3200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남자</a:t>
            </a:r>
            <a:r>
              <a:rPr lang="ja-JP" altLang="en-US" sz="2000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男</a:t>
            </a:r>
            <a:endParaRPr lang="ko-KR" altLang="en-US" sz="2400" dirty="0">
              <a:solidFill>
                <a:srgbClr val="FF0000"/>
              </a:solidFill>
              <a:latin typeface="UD デジタル 教科書体 NK-R" panose="02020400000000000000" pitchFamily="18" charset="-128"/>
              <a:ea typeface="NanumMyeongjo" panose="02020603020101020101" pitchFamily="18" charset="-127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38200" y="833720"/>
            <a:ext cx="10515600" cy="591670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ko-KR" sz="2400" dirty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marL="0" indent="0">
              <a:buNone/>
            </a:pPr>
            <a:endParaRPr lang="en-US" altLang="ko-KR" sz="2400" dirty="0" smtClean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marL="0" indent="0">
              <a:buNone/>
            </a:pPr>
            <a:endParaRPr lang="en-US" altLang="ko-KR" sz="2400" dirty="0" smtClean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marL="0" indent="0">
              <a:buNone/>
            </a:pPr>
            <a:endParaRPr lang="en-US" altLang="ja-JP" sz="2000" dirty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marL="0" indent="0">
              <a:buNone/>
            </a:pPr>
            <a:endParaRPr lang="en-US" altLang="ja-JP" sz="2000" dirty="0" smtClean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marL="0" indent="0">
              <a:buNone/>
            </a:pPr>
            <a:endParaRPr lang="en-US" altLang="ko-KR" sz="2000" dirty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 rotWithShape="1">
          <a:blip r:embed="rId2"/>
          <a:srcRect l="15240" t="46507" r="54065" b="16912"/>
          <a:stretch/>
        </p:blipFill>
        <p:spPr>
          <a:xfrm>
            <a:off x="2473504" y="1364878"/>
            <a:ext cx="7244991" cy="4854388"/>
          </a:xfrm>
          <a:prstGeom prst="rect">
            <a:avLst/>
          </a:prstGeom>
        </p:spPr>
      </p:pic>
      <p:sp>
        <p:nvSpPr>
          <p:cNvPr id="8" name="正方形/長方形 7"/>
          <p:cNvSpPr/>
          <p:nvPr/>
        </p:nvSpPr>
        <p:spPr>
          <a:xfrm>
            <a:off x="8167978" y="1129554"/>
            <a:ext cx="1156447" cy="510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400" b="1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아빠</a:t>
            </a:r>
            <a:endParaRPr lang="ko-KR" altLang="en-US" sz="2400" b="1" dirty="0">
              <a:solidFill>
                <a:schemeClr val="tx1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2801258" y="2877669"/>
            <a:ext cx="626988" cy="5109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400" b="1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나</a:t>
            </a:r>
            <a:endParaRPr lang="ko-KR" altLang="en-US" sz="2400" b="1" dirty="0">
              <a:solidFill>
                <a:schemeClr val="tx1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7036540" y="1385048"/>
            <a:ext cx="1156447" cy="510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400" b="1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엄마</a:t>
            </a:r>
            <a:endParaRPr lang="ko-KR" altLang="en-US" sz="2400" b="1" dirty="0">
              <a:solidFill>
                <a:schemeClr val="tx1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4216198" y="1600201"/>
            <a:ext cx="1635304" cy="510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400" b="1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할아버지</a:t>
            </a:r>
            <a:endParaRPr lang="ko-KR" altLang="en-US" sz="2400" b="1" dirty="0">
              <a:solidFill>
                <a:schemeClr val="tx1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2801257" y="1835524"/>
            <a:ext cx="1414941" cy="510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400" b="1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할머니</a:t>
            </a:r>
            <a:endParaRPr lang="ko-KR" altLang="en-US" sz="2400" b="1" dirty="0">
              <a:solidFill>
                <a:schemeClr val="tx1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5332490" y="5963771"/>
            <a:ext cx="1156447" cy="510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400" b="1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누나</a:t>
            </a:r>
            <a:endParaRPr lang="ko-KR" altLang="en-US" sz="2400" b="1" dirty="0">
              <a:solidFill>
                <a:srgbClr val="FF0000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6369046" y="5963770"/>
            <a:ext cx="878920" cy="510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400" b="1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형</a:t>
            </a:r>
            <a:endParaRPr lang="ko-KR" altLang="en-US" sz="2400" b="1" dirty="0">
              <a:solidFill>
                <a:srgbClr val="FF0000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sp>
        <p:nvSpPr>
          <p:cNvPr id="32" name="正方形/長方形 31"/>
          <p:cNvSpPr/>
          <p:nvPr/>
        </p:nvSpPr>
        <p:spPr>
          <a:xfrm>
            <a:off x="7186698" y="5963769"/>
            <a:ext cx="1696572" cy="510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2400" b="1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(</a:t>
            </a:r>
            <a:r>
              <a:rPr lang="ko-KR" altLang="en-US" sz="2400" b="1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여</a:t>
            </a:r>
            <a:r>
              <a:rPr lang="en-US" altLang="ko-KR" sz="2400" b="1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)</a:t>
            </a:r>
            <a:r>
              <a:rPr lang="ko-KR" altLang="en-US" sz="2400" b="1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동생</a:t>
            </a:r>
            <a:endParaRPr lang="ko-KR" altLang="en-US" sz="2400" b="1" dirty="0">
              <a:solidFill>
                <a:schemeClr val="tx1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9324425" y="2867589"/>
            <a:ext cx="1677404" cy="510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2400" b="1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(</a:t>
            </a:r>
            <a:r>
              <a:rPr lang="ko-KR" altLang="en-US" sz="2400" b="1" dirty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남</a:t>
            </a:r>
            <a:r>
              <a:rPr lang="en-US" altLang="ko-KR" sz="2400" b="1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)</a:t>
            </a:r>
            <a:r>
              <a:rPr lang="ko-KR" altLang="en-US" sz="2400" b="1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동생</a:t>
            </a:r>
            <a:endParaRPr lang="ko-KR" altLang="en-US" sz="2400" b="1" dirty="0">
              <a:solidFill>
                <a:schemeClr val="tx1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8147954" y="628652"/>
            <a:ext cx="1176471" cy="510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400" b="1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아버지</a:t>
            </a:r>
            <a:endParaRPr lang="ko-KR" altLang="en-US" sz="2400" b="1" dirty="0">
              <a:solidFill>
                <a:schemeClr val="tx1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sp>
        <p:nvSpPr>
          <p:cNvPr id="35" name="正方形/長方形 34"/>
          <p:cNvSpPr/>
          <p:nvPr/>
        </p:nvSpPr>
        <p:spPr>
          <a:xfrm>
            <a:off x="6836230" y="874060"/>
            <a:ext cx="1345154" cy="510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400" b="1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어머니</a:t>
            </a:r>
            <a:endParaRPr lang="ko-KR" altLang="en-US" sz="2400" b="1" dirty="0">
              <a:solidFill>
                <a:schemeClr val="tx1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49442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 animBg="1"/>
      <p:bldP spid="26" grpId="0" animBg="1"/>
      <p:bldP spid="27" grpId="0" animBg="1"/>
      <p:bldP spid="28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38200" y="833720"/>
            <a:ext cx="10515600" cy="591670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ko-KR" sz="24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 marL="0" indent="0">
              <a:buNone/>
            </a:pPr>
            <a:endParaRPr lang="en-US" altLang="ko-KR" sz="2400" dirty="0" smtClean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 marL="0" indent="0">
              <a:buNone/>
            </a:pPr>
            <a:endParaRPr lang="en-US" altLang="ko-KR" sz="2400" dirty="0" smtClean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 marL="0" indent="0">
              <a:buNone/>
            </a:pPr>
            <a:endParaRPr lang="en-US" altLang="ja-JP" sz="20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 marL="0" indent="0">
              <a:buNone/>
            </a:pPr>
            <a:endParaRPr lang="en-US" altLang="ja-JP" sz="2000" dirty="0" smtClean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 marL="0" indent="0">
              <a:buNone/>
            </a:pPr>
            <a:endParaRPr lang="en-US" altLang="ko-KR" sz="20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 rotWithShape="1">
          <a:blip r:embed="rId2"/>
          <a:srcRect l="15240" t="46507" r="54065" b="16912"/>
          <a:stretch/>
        </p:blipFill>
        <p:spPr>
          <a:xfrm>
            <a:off x="2473504" y="1364878"/>
            <a:ext cx="7244991" cy="4854388"/>
          </a:xfrm>
          <a:prstGeom prst="rect">
            <a:avLst/>
          </a:prstGeom>
        </p:spPr>
      </p:pic>
      <p:sp>
        <p:nvSpPr>
          <p:cNvPr id="8" name="正方形/長方形 7"/>
          <p:cNvSpPr/>
          <p:nvPr/>
        </p:nvSpPr>
        <p:spPr>
          <a:xfrm>
            <a:off x="8167978" y="1129554"/>
            <a:ext cx="1156447" cy="510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400" b="1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아빠</a:t>
            </a:r>
            <a:endParaRPr lang="ko-KR" altLang="en-US" sz="2400" b="1" dirty="0">
              <a:solidFill>
                <a:schemeClr val="tx1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7036540" y="1385048"/>
            <a:ext cx="1156447" cy="510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400" b="1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엄마</a:t>
            </a:r>
            <a:endParaRPr lang="ko-KR" altLang="en-US" sz="2400" b="1" dirty="0">
              <a:solidFill>
                <a:schemeClr val="tx1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4216198" y="1600201"/>
            <a:ext cx="1522494" cy="510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400" b="1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할아버지</a:t>
            </a:r>
            <a:endParaRPr lang="ko-KR" altLang="en-US" sz="2400" b="1" dirty="0">
              <a:solidFill>
                <a:schemeClr val="tx1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2918351" y="1835524"/>
            <a:ext cx="1297848" cy="510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400" b="1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할머니</a:t>
            </a:r>
            <a:endParaRPr lang="ko-KR" altLang="en-US" sz="2400" b="1" dirty="0">
              <a:solidFill>
                <a:schemeClr val="tx1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5332490" y="5963771"/>
            <a:ext cx="1156447" cy="510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400" b="1" dirty="0" smtClean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언니</a:t>
            </a:r>
            <a:endParaRPr lang="ko-KR" altLang="en-US" sz="2400" b="1" dirty="0">
              <a:solidFill>
                <a:srgbClr val="FF0000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6369046" y="5963770"/>
            <a:ext cx="878920" cy="510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400" b="1" dirty="0" smtClean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오빠</a:t>
            </a:r>
            <a:endParaRPr lang="ko-KR" altLang="en-US" sz="2400" b="1" dirty="0">
              <a:solidFill>
                <a:srgbClr val="FF0000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9324425" y="2867589"/>
            <a:ext cx="1691918" cy="510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2400" b="1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(</a:t>
            </a:r>
            <a:r>
              <a:rPr lang="ko-KR" altLang="en-US" sz="2400" b="1" dirty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남</a:t>
            </a:r>
            <a:r>
              <a:rPr lang="en-US" altLang="ko-KR" sz="2400" b="1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)</a:t>
            </a:r>
            <a:r>
              <a:rPr lang="ko-KR" altLang="en-US" sz="2400" b="1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동생</a:t>
            </a:r>
            <a:endParaRPr lang="ko-KR" altLang="en-US" sz="2400" b="1" dirty="0">
              <a:solidFill>
                <a:schemeClr val="tx1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7247966" y="4390467"/>
            <a:ext cx="536749" cy="510987"/>
          </a:xfrm>
          <a:prstGeom prst="rect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400" b="1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나</a:t>
            </a:r>
            <a:endParaRPr lang="ko-KR" altLang="en-US" sz="2400" b="1" dirty="0">
              <a:solidFill>
                <a:schemeClr val="tx1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2431488" y="5943602"/>
            <a:ext cx="1486655" cy="510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400" b="1" dirty="0" smtClean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오빠</a:t>
            </a:r>
            <a:endParaRPr lang="ko-KR" altLang="en-US" sz="2400" b="1" dirty="0">
              <a:solidFill>
                <a:srgbClr val="FF0000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8147954" y="628652"/>
            <a:ext cx="1315360" cy="510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400" b="1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아버지</a:t>
            </a:r>
            <a:endParaRPr lang="ko-KR" altLang="en-US" sz="2400" b="1" dirty="0">
              <a:solidFill>
                <a:schemeClr val="tx1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6870130" y="924486"/>
            <a:ext cx="1342881" cy="510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400" b="1" dirty="0" smtClean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어머니</a:t>
            </a:r>
            <a:endParaRPr lang="ko-KR" altLang="en-US" sz="2400" b="1" dirty="0">
              <a:solidFill>
                <a:schemeClr val="tx1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</p:txBody>
      </p:sp>
      <p:sp>
        <p:nvSpPr>
          <p:cNvPr id="18" name="タイトル 3"/>
          <p:cNvSpPr txBox="1">
            <a:spLocks/>
          </p:cNvSpPr>
          <p:nvPr/>
        </p:nvSpPr>
        <p:spPr>
          <a:xfrm>
            <a:off x="478971" y="43543"/>
            <a:ext cx="10874829" cy="8337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32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❶ </a:t>
            </a:r>
            <a:r>
              <a:rPr lang="ko-KR" altLang="en-US" sz="32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가족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家族</a:t>
            </a:r>
            <a:r>
              <a:rPr lang="ja-JP" altLang="en-US" sz="32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      </a:t>
            </a:r>
            <a:r>
              <a:rPr lang="ko-KR" altLang="en-US" sz="32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나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私</a:t>
            </a:r>
            <a:r>
              <a:rPr lang="en-US" altLang="ko-KR" sz="32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=</a:t>
            </a:r>
            <a:r>
              <a:rPr lang="ko-KR" altLang="en-US" sz="3200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여자</a:t>
            </a:r>
            <a:r>
              <a:rPr lang="ja-JP" altLang="en-US" sz="2000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女</a:t>
            </a:r>
            <a:endParaRPr lang="ko-KR" altLang="en-US" sz="2400" dirty="0">
              <a:solidFill>
                <a:srgbClr val="FF0000"/>
              </a:solidFill>
              <a:latin typeface="UD デジタル 教科書体 NK-R" panose="02020400000000000000" pitchFamily="18" charset="-128"/>
              <a:ea typeface="NanumMyeongjo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87238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6" grpId="0" animBg="1"/>
      <p:bldP spid="27" grpId="0" animBg="1"/>
      <p:bldP spid="28" grpId="0" animBg="1"/>
      <p:bldP spid="30" grpId="0" animBg="1"/>
      <p:bldP spid="31" grpId="0" animBg="1"/>
      <p:bldP spid="33" grpId="0" animBg="1"/>
      <p:bldP spid="14" grpId="0" animBg="1"/>
      <p:bldP spid="15" grpId="0" animBg="1"/>
      <p:bldP spid="16" grpId="0" animBg="1"/>
      <p:bldP spid="17" grpId="0" animBg="1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420914" y="87083"/>
            <a:ext cx="10903858" cy="856129"/>
          </a:xfrm>
        </p:spPr>
        <p:txBody>
          <a:bodyPr>
            <a:noAutofit/>
          </a:bodyPr>
          <a:lstStyle/>
          <a:p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❷</a:t>
            </a:r>
            <a:r>
              <a:rPr lang="ja-JP" altLang="en-US" sz="28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 韓国語には二つの数詞があります。 </a:t>
            </a:r>
            <a:r>
              <a:rPr lang="ja-JP" altLang="en-US" sz="2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①固有数詞</a:t>
            </a:r>
            <a:r>
              <a:rPr lang="en-US" altLang="ja-JP" sz="2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/>
            </a:r>
            <a:br>
              <a:rPr lang="en-US" altLang="ja-JP" sz="2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</a:br>
            <a:r>
              <a:rPr lang="en-US" altLang="ja-JP" sz="28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 </a:t>
            </a:r>
            <a:r>
              <a:rPr lang="en-US" altLang="ja-JP" sz="2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                                               </a:t>
            </a:r>
            <a:r>
              <a:rPr lang="en-US" altLang="ja-JP" sz="2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    </a:t>
            </a:r>
            <a:r>
              <a:rPr lang="ja-JP" altLang="en-US" sz="2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②</a:t>
            </a:r>
            <a:r>
              <a:rPr lang="ja-JP" altLang="en-US" sz="2800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漢数詞</a:t>
            </a:r>
            <a:endParaRPr lang="ko-KR" altLang="en-US" sz="2800" dirty="0">
              <a:solidFill>
                <a:srgbClr val="FF0000"/>
              </a:solidFill>
              <a:latin typeface="UD デジタル 教科書体 NK-R" panose="02020400000000000000" pitchFamily="18" charset="-128"/>
            </a:endParaRPr>
          </a:p>
        </p:txBody>
      </p:sp>
      <p:pic>
        <p:nvPicPr>
          <p:cNvPr id="2052" name="Picture 4" descr="ornamental-floral-numbers-1-2-3-4-5-vector-id450318577 (1024×1024)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4" t="13629" r="79901" b="54277"/>
          <a:stretch/>
        </p:blipFill>
        <p:spPr bwMode="auto">
          <a:xfrm>
            <a:off x="1237131" y="1062319"/>
            <a:ext cx="419989" cy="766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 descr="ornamental-floral-numbers-1-2-3-4-5-vector-id450318577 (1024×1024)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262" t="53549" r="19963" b="16994"/>
          <a:stretch/>
        </p:blipFill>
        <p:spPr bwMode="auto">
          <a:xfrm>
            <a:off x="1021332" y="5573231"/>
            <a:ext cx="926819" cy="887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ornamental-floral-numbers-1-2-3-4-5-vector-id450318577 (1024×1024)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53" t="14289" r="40772" b="54056"/>
          <a:stretch/>
        </p:blipFill>
        <p:spPr bwMode="auto">
          <a:xfrm>
            <a:off x="1088048" y="2088777"/>
            <a:ext cx="731183" cy="726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 descr="ornamental-floral-numbers-1-2-3-4-5-vector-id450318577 (1024×1024)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83" t="14069" r="3842" b="54276"/>
          <a:stretch/>
        </p:blipFill>
        <p:spPr bwMode="auto">
          <a:xfrm>
            <a:off x="1088048" y="3074894"/>
            <a:ext cx="816630" cy="839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4" descr="ornamental-floral-numbers-1-2-3-4-5-vector-id450318577 (1024×1024)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86" t="52758" r="56819" b="17127"/>
          <a:stretch/>
        </p:blipFill>
        <p:spPr bwMode="auto">
          <a:xfrm>
            <a:off x="1060245" y="4339071"/>
            <a:ext cx="861012" cy="836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正方形/長方形 5"/>
          <p:cNvSpPr/>
          <p:nvPr/>
        </p:nvSpPr>
        <p:spPr>
          <a:xfrm>
            <a:off x="2635624" y="1116106"/>
            <a:ext cx="1801905" cy="77993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하나</a:t>
            </a:r>
            <a:endParaRPr lang="ko-KR" altLang="en-US" sz="4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2635624" y="2088777"/>
            <a:ext cx="1801905" cy="77993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둘</a:t>
            </a:r>
            <a:endParaRPr lang="ko-KR" altLang="en-US" sz="4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2635624" y="3104910"/>
            <a:ext cx="1801905" cy="77993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셋</a:t>
            </a:r>
            <a:endParaRPr lang="ko-KR" altLang="en-US" sz="4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5" name="正方形/長方形 34"/>
          <p:cNvSpPr/>
          <p:nvPr/>
        </p:nvSpPr>
        <p:spPr>
          <a:xfrm>
            <a:off x="2635624" y="4339071"/>
            <a:ext cx="1801905" cy="77993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넷</a:t>
            </a:r>
            <a:endParaRPr lang="ko-KR" altLang="en-US" sz="4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6" name="正方形/長方形 35"/>
          <p:cNvSpPr/>
          <p:nvPr/>
        </p:nvSpPr>
        <p:spPr>
          <a:xfrm>
            <a:off x="2635624" y="5573232"/>
            <a:ext cx="1801905" cy="77993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다섯</a:t>
            </a:r>
            <a:endParaRPr lang="ko-KR" altLang="en-US" sz="4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91759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482493" y="144729"/>
            <a:ext cx="10831286" cy="510988"/>
          </a:xfrm>
        </p:spPr>
        <p:txBody>
          <a:bodyPr>
            <a:noAutofit/>
          </a:bodyPr>
          <a:lstStyle/>
          <a:p>
            <a:r>
              <a:rPr lang="ja-JP" altLang="en-US" sz="28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❷</a:t>
            </a:r>
            <a:r>
              <a:rPr lang="ko-KR" altLang="en-US" sz="28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 </a:t>
            </a:r>
            <a:r>
              <a:rPr lang="ja-JP" altLang="en-US" sz="2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固有</a:t>
            </a:r>
            <a:r>
              <a:rPr lang="ja-JP" altLang="en-US" sz="28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数詞</a:t>
            </a:r>
            <a:r>
              <a:rPr lang="ja-JP" altLang="en-US" sz="28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＋</a:t>
            </a:r>
            <a:r>
              <a:rPr lang="ko-KR" altLang="en-US" sz="28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사람</a:t>
            </a:r>
            <a:r>
              <a:rPr lang="en-US" altLang="ko-KR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人</a:t>
            </a:r>
            <a:r>
              <a:rPr lang="en-US" altLang="ja-JP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)</a:t>
            </a:r>
            <a:endParaRPr lang="ko-KR" altLang="en-US" sz="2000" dirty="0">
              <a:latin typeface="UD デジタル 教科書体 NK-R" panose="02020400000000000000" pitchFamily="18" charset="-128"/>
            </a:endParaRPr>
          </a:p>
        </p:txBody>
      </p:sp>
      <p:pic>
        <p:nvPicPr>
          <p:cNvPr id="2050" name="Picture 2" descr="3406124.jpg (450×358)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388" t="65859" r="4350" b="5551"/>
          <a:stretch/>
        </p:blipFill>
        <p:spPr bwMode="auto">
          <a:xfrm>
            <a:off x="5999410" y="1042147"/>
            <a:ext cx="704170" cy="927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ornamental-floral-numbers-1-2-3-4-5-vector-id450318577 (1024×1024)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4" t="13629" r="79901" b="54277"/>
          <a:stretch/>
        </p:blipFill>
        <p:spPr bwMode="auto">
          <a:xfrm>
            <a:off x="1237131" y="1062319"/>
            <a:ext cx="419989" cy="766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 descr="ornamental-floral-numbers-1-2-3-4-5-vector-id450318577 (1024×1024)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262" t="53549" r="19963" b="16994"/>
          <a:stretch/>
        </p:blipFill>
        <p:spPr bwMode="auto">
          <a:xfrm>
            <a:off x="1005436" y="5558017"/>
            <a:ext cx="942715" cy="902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ornamental-floral-numbers-1-2-3-4-5-vector-id450318577 (1024×1024)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53" t="14289" r="40772" b="54056"/>
          <a:stretch/>
        </p:blipFill>
        <p:spPr bwMode="auto">
          <a:xfrm>
            <a:off x="1088048" y="2088777"/>
            <a:ext cx="731183" cy="726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 descr="ornamental-floral-numbers-1-2-3-4-5-vector-id450318577 (1024×1024)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83" t="14069" r="3842" b="54276"/>
          <a:stretch/>
        </p:blipFill>
        <p:spPr bwMode="auto">
          <a:xfrm>
            <a:off x="1088048" y="3074894"/>
            <a:ext cx="816630" cy="839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4" descr="ornamental-floral-numbers-1-2-3-4-5-vector-id450318577 (1024×1024)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86" t="52758" r="56819" b="17127"/>
          <a:stretch/>
        </p:blipFill>
        <p:spPr bwMode="auto">
          <a:xfrm>
            <a:off x="958717" y="4240425"/>
            <a:ext cx="962539" cy="935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正方形/長方形 5"/>
          <p:cNvSpPr/>
          <p:nvPr/>
        </p:nvSpPr>
        <p:spPr>
          <a:xfrm>
            <a:off x="2635624" y="1116106"/>
            <a:ext cx="1801905" cy="77993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하나</a:t>
            </a:r>
            <a:endParaRPr lang="ko-KR" altLang="en-US" sz="4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2635624" y="2088777"/>
            <a:ext cx="1801905" cy="77993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둘</a:t>
            </a:r>
            <a:endParaRPr lang="ko-KR" altLang="en-US" sz="4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2635624" y="3104910"/>
            <a:ext cx="1801905" cy="77993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셋</a:t>
            </a:r>
            <a:endParaRPr lang="ko-KR" altLang="en-US" sz="4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5" name="正方形/長方形 34"/>
          <p:cNvSpPr/>
          <p:nvPr/>
        </p:nvSpPr>
        <p:spPr>
          <a:xfrm>
            <a:off x="2635624" y="4339071"/>
            <a:ext cx="1801905" cy="77993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넷</a:t>
            </a:r>
            <a:endParaRPr lang="ko-KR" altLang="en-US" sz="4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6" name="正方形/長方形 35"/>
          <p:cNvSpPr/>
          <p:nvPr/>
        </p:nvSpPr>
        <p:spPr>
          <a:xfrm>
            <a:off x="2635624" y="5573232"/>
            <a:ext cx="1801905" cy="77993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다섯</a:t>
            </a:r>
            <a:endParaRPr lang="ko-KR" altLang="en-US" sz="4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4197505" y="1164126"/>
            <a:ext cx="1801905" cy="77993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＋</a:t>
            </a:r>
            <a:endParaRPr lang="ko-KR" altLang="en-US" sz="4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4197504" y="2097865"/>
            <a:ext cx="1801905" cy="77993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＋</a:t>
            </a:r>
            <a:endParaRPr lang="ko-KR" altLang="en-US" sz="4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4197503" y="3053893"/>
            <a:ext cx="1801905" cy="77993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＋</a:t>
            </a:r>
            <a:endParaRPr lang="ko-KR" altLang="en-US" sz="4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4197502" y="4339071"/>
            <a:ext cx="1801905" cy="77993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＋</a:t>
            </a:r>
            <a:endParaRPr lang="ko-KR" altLang="en-US" sz="4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4180923" y="5558017"/>
            <a:ext cx="1801905" cy="77993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＋</a:t>
            </a:r>
            <a:endParaRPr lang="ko-KR" altLang="en-US" sz="4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6840071" y="1150680"/>
            <a:ext cx="961244" cy="77993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＝</a:t>
            </a:r>
            <a:endParaRPr lang="ko-KR" altLang="en-US" sz="4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6992471" y="2180337"/>
            <a:ext cx="961244" cy="77993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＝</a:t>
            </a:r>
            <a:endParaRPr lang="ko-KR" altLang="en-US" sz="4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6992471" y="1303080"/>
            <a:ext cx="961244" cy="77993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＝</a:t>
            </a:r>
            <a:endParaRPr lang="ko-KR" altLang="en-US" sz="4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6998975" y="3053893"/>
            <a:ext cx="961244" cy="77993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＝</a:t>
            </a:r>
            <a:endParaRPr lang="ko-KR" altLang="en-US" sz="4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7039315" y="4285279"/>
            <a:ext cx="961244" cy="77993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＝</a:t>
            </a:r>
            <a:endParaRPr lang="ko-KR" altLang="en-US" sz="4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7009961" y="5558017"/>
            <a:ext cx="961244" cy="77993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＝</a:t>
            </a:r>
            <a:endParaRPr lang="ko-KR" altLang="en-US" sz="4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31" name="Picture 2" descr="3406124.jpg (450×358)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388" t="65859" r="4350" b="5551"/>
          <a:stretch/>
        </p:blipFill>
        <p:spPr bwMode="auto">
          <a:xfrm>
            <a:off x="6004904" y="2106378"/>
            <a:ext cx="704170" cy="927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3406124.jpg (450×358)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388" t="65859" r="4350" b="5551"/>
          <a:stretch/>
        </p:blipFill>
        <p:spPr bwMode="auto">
          <a:xfrm>
            <a:off x="6026184" y="3125483"/>
            <a:ext cx="704170" cy="927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2" descr="3406124.jpg (450×358)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388" t="65859" r="4350" b="5551"/>
          <a:stretch/>
        </p:blipFill>
        <p:spPr bwMode="auto">
          <a:xfrm>
            <a:off x="5999410" y="5410099"/>
            <a:ext cx="704170" cy="927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3406124.jpg (450×358)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388" t="65859" r="4350" b="5551"/>
          <a:stretch/>
        </p:blipFill>
        <p:spPr bwMode="auto">
          <a:xfrm>
            <a:off x="6026184" y="4284951"/>
            <a:ext cx="704170" cy="927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正方形/長方形 37"/>
          <p:cNvSpPr/>
          <p:nvPr/>
        </p:nvSpPr>
        <p:spPr>
          <a:xfrm>
            <a:off x="8036417" y="1229153"/>
            <a:ext cx="2472240" cy="77993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40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한</a:t>
            </a:r>
            <a:r>
              <a:rPr lang="ko-KR" altLang="en-US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명</a:t>
            </a:r>
            <a:endParaRPr lang="ko-KR" altLang="en-US" sz="4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8036417" y="2254296"/>
            <a:ext cx="2472240" cy="77993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40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두</a:t>
            </a:r>
            <a:r>
              <a:rPr lang="ko-KR" altLang="en-US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명</a:t>
            </a:r>
            <a:endParaRPr lang="ko-KR" altLang="en-US" sz="4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8036417" y="3053893"/>
            <a:ext cx="2472240" cy="77993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40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세</a:t>
            </a:r>
            <a:r>
              <a:rPr lang="ko-KR" altLang="en-US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명</a:t>
            </a:r>
            <a:endParaRPr lang="ko-KR" altLang="en-US" sz="4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8036417" y="4240425"/>
            <a:ext cx="2472240" cy="77993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40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네</a:t>
            </a:r>
            <a:r>
              <a:rPr lang="ko-KR" altLang="en-US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명</a:t>
            </a:r>
            <a:endParaRPr lang="ko-KR" altLang="en-US" sz="4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2" name="正方形/長方形 41"/>
          <p:cNvSpPr/>
          <p:nvPr/>
        </p:nvSpPr>
        <p:spPr>
          <a:xfrm>
            <a:off x="8036417" y="5484058"/>
            <a:ext cx="2472240" cy="77993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40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다섯</a:t>
            </a:r>
            <a:r>
              <a:rPr lang="ko-KR" altLang="en-US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명</a:t>
            </a:r>
            <a:endParaRPr lang="ko-KR" altLang="en-US" sz="4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43" name="Picture 2" descr="7070113.jpg (450×468)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0432" y="2682599"/>
            <a:ext cx="1497909" cy="1557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" name="四角形吹き出し 43"/>
          <p:cNvSpPr/>
          <p:nvPr/>
        </p:nvSpPr>
        <p:spPr>
          <a:xfrm>
            <a:off x="10341699" y="1401579"/>
            <a:ext cx="1771036" cy="1168723"/>
          </a:xfrm>
          <a:prstGeom prst="wedgeRectCallou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Y궁서" panose="02030600000101010101" pitchFamily="18" charset="-127"/>
                <a:ea typeface="HY궁서" panose="02030600000101010101" pitchFamily="18" charset="-127"/>
              </a:rPr>
              <a:t>몇 명</a:t>
            </a:r>
            <a:r>
              <a:rPr lang="en-US" altLang="ko-KR" sz="3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Y궁서" panose="02030600000101010101" pitchFamily="18" charset="-127"/>
                <a:ea typeface="HY궁서" panose="02030600000101010101" pitchFamily="18" charset="-127"/>
              </a:rPr>
              <a:t>..?</a:t>
            </a:r>
            <a:endParaRPr lang="ko-KR" altLang="en-US" sz="3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HY궁서" panose="02030600000101010101" pitchFamily="18" charset="-127"/>
              <a:ea typeface="HY궁서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72172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 animBg="1"/>
      <p:bldP spid="25" grpId="0" animBg="1"/>
      <p:bldP spid="34" grpId="0" animBg="1"/>
      <p:bldP spid="35" grpId="0" animBg="1"/>
      <p:bldP spid="36" grpId="0" animBg="1"/>
      <p:bldP spid="16" grpId="0" animBg="1"/>
      <p:bldP spid="17" grpId="0" animBg="1"/>
      <p:bldP spid="18" grpId="0" animBg="1"/>
      <p:bldP spid="26" grpId="0" animBg="1"/>
      <p:bldP spid="28" grpId="0" animBg="1"/>
      <p:bldP spid="29" grpId="0" animBg="1"/>
      <p:bldP spid="30" grpId="0" animBg="1"/>
      <p:bldP spid="38" grpId="0" animBg="1"/>
      <p:bldP spid="40" grpId="0" animBg="1"/>
      <p:bldP spid="41" grpId="0" animBg="1"/>
      <p:bldP spid="42" grpId="0" animBg="1"/>
      <p:bldP spid="4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741610" y="207474"/>
            <a:ext cx="10515600" cy="510988"/>
          </a:xfrm>
        </p:spPr>
        <p:txBody>
          <a:bodyPr>
            <a:noAutofit/>
          </a:bodyPr>
          <a:lstStyle/>
          <a:p>
            <a:r>
              <a:rPr lang="ja-JP" altLang="en-US" sz="28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もう一度確認してみましょう。</a:t>
            </a:r>
            <a:endParaRPr lang="ko-KR" altLang="en-US" sz="2800" dirty="0">
              <a:latin typeface="HG正楷書体-PRO" panose="03000600000000000000" pitchFamily="66" charset="-128"/>
              <a:ea typeface="HYsupB" panose="02030600000101010101" pitchFamily="18" charset="-127"/>
            </a:endParaRPr>
          </a:p>
        </p:txBody>
      </p:sp>
      <p:pic>
        <p:nvPicPr>
          <p:cNvPr id="2050" name="Picture 2" descr="3406124.jpg (450×358)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388" t="65859" r="4350" b="5551"/>
          <a:stretch/>
        </p:blipFill>
        <p:spPr bwMode="auto">
          <a:xfrm>
            <a:off x="5999410" y="1042147"/>
            <a:ext cx="704170" cy="927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ornamental-floral-numbers-1-2-3-4-5-vector-id450318577 (1024×1024)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4" t="13629" r="79901" b="54277"/>
          <a:stretch/>
        </p:blipFill>
        <p:spPr bwMode="auto">
          <a:xfrm>
            <a:off x="1237131" y="1062319"/>
            <a:ext cx="419989" cy="766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 descr="ornamental-floral-numbers-1-2-3-4-5-vector-id450318577 (1024×1024)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262" t="53549" r="19963" b="16994"/>
          <a:stretch/>
        </p:blipFill>
        <p:spPr bwMode="auto">
          <a:xfrm>
            <a:off x="877572" y="5435633"/>
            <a:ext cx="1070579" cy="1024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ornamental-floral-numbers-1-2-3-4-5-vector-id450318577 (1024×1024)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53" t="14289" r="40772" b="54056"/>
          <a:stretch/>
        </p:blipFill>
        <p:spPr bwMode="auto">
          <a:xfrm>
            <a:off x="1088048" y="2088777"/>
            <a:ext cx="731183" cy="726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 descr="ornamental-floral-numbers-1-2-3-4-5-vector-id450318577 (1024×1024)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83" t="14069" r="3842" b="54276"/>
          <a:stretch/>
        </p:blipFill>
        <p:spPr bwMode="auto">
          <a:xfrm>
            <a:off x="1088048" y="3074894"/>
            <a:ext cx="816630" cy="839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4" descr="ornamental-floral-numbers-1-2-3-4-5-vector-id450318577 (1024×1024)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86" t="52758" r="56819" b="17127"/>
          <a:stretch/>
        </p:blipFill>
        <p:spPr bwMode="auto">
          <a:xfrm>
            <a:off x="891211" y="4174833"/>
            <a:ext cx="1030046" cy="1000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正方形/長方形 5"/>
          <p:cNvSpPr/>
          <p:nvPr/>
        </p:nvSpPr>
        <p:spPr>
          <a:xfrm>
            <a:off x="2635624" y="1116106"/>
            <a:ext cx="1801905" cy="77993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하나</a:t>
            </a:r>
            <a:endParaRPr lang="ko-KR" altLang="en-US" sz="4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2635624" y="2088777"/>
            <a:ext cx="1801905" cy="77993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둘</a:t>
            </a:r>
            <a:endParaRPr lang="ko-KR" altLang="en-US" sz="4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2635624" y="3104910"/>
            <a:ext cx="1801905" cy="77993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셋</a:t>
            </a:r>
            <a:endParaRPr lang="ko-KR" altLang="en-US" sz="4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5" name="正方形/長方形 34"/>
          <p:cNvSpPr/>
          <p:nvPr/>
        </p:nvSpPr>
        <p:spPr>
          <a:xfrm>
            <a:off x="2635624" y="4339071"/>
            <a:ext cx="1801905" cy="77993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넷</a:t>
            </a:r>
            <a:endParaRPr lang="ko-KR" altLang="en-US" sz="4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6" name="正方形/長方形 35"/>
          <p:cNvSpPr/>
          <p:nvPr/>
        </p:nvSpPr>
        <p:spPr>
          <a:xfrm>
            <a:off x="2635624" y="5573232"/>
            <a:ext cx="1801905" cy="77993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다섯</a:t>
            </a:r>
            <a:endParaRPr lang="ko-KR" altLang="en-US" sz="4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31" name="Picture 2" descr="3406124.jpg (450×358)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388" t="65859" r="4350" b="5551"/>
          <a:stretch/>
        </p:blipFill>
        <p:spPr bwMode="auto">
          <a:xfrm>
            <a:off x="6004904" y="2106378"/>
            <a:ext cx="704170" cy="927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3406124.jpg (450×358)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388" t="65859" r="4350" b="5551"/>
          <a:stretch/>
        </p:blipFill>
        <p:spPr bwMode="auto">
          <a:xfrm>
            <a:off x="6026184" y="3125483"/>
            <a:ext cx="704170" cy="927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2" descr="3406124.jpg (450×358)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388" t="65859" r="4350" b="5551"/>
          <a:stretch/>
        </p:blipFill>
        <p:spPr bwMode="auto">
          <a:xfrm>
            <a:off x="5999410" y="5410099"/>
            <a:ext cx="704170" cy="927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3406124.jpg (450×358)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388" t="65859" r="4350" b="5551"/>
          <a:stretch/>
        </p:blipFill>
        <p:spPr bwMode="auto">
          <a:xfrm>
            <a:off x="6026184" y="4284951"/>
            <a:ext cx="704170" cy="927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正方形/長方形 37"/>
          <p:cNvSpPr/>
          <p:nvPr/>
        </p:nvSpPr>
        <p:spPr>
          <a:xfrm>
            <a:off x="7029341" y="1229153"/>
            <a:ext cx="2472240" cy="74084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한</a:t>
            </a:r>
            <a:r>
              <a:rPr lang="ko-KR" altLang="en-US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명</a:t>
            </a:r>
            <a:endParaRPr lang="ko-KR" altLang="en-US" sz="4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7061609" y="2217593"/>
            <a:ext cx="2472240" cy="77993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두</a:t>
            </a:r>
            <a:r>
              <a:rPr lang="ko-KR" altLang="en-US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명</a:t>
            </a:r>
            <a:endParaRPr lang="ko-KR" altLang="en-US" sz="4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7061609" y="3008878"/>
            <a:ext cx="2472240" cy="77993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40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세</a:t>
            </a:r>
            <a:r>
              <a:rPr lang="ko-KR" altLang="en-US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명</a:t>
            </a:r>
            <a:endParaRPr lang="ko-KR" altLang="en-US" sz="4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7029341" y="4246468"/>
            <a:ext cx="2472240" cy="77993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40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네</a:t>
            </a:r>
            <a:r>
              <a:rPr lang="ko-KR" altLang="en-US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명</a:t>
            </a:r>
            <a:endParaRPr lang="ko-KR" altLang="en-US" sz="4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2" name="正方形/長方形 41"/>
          <p:cNvSpPr/>
          <p:nvPr/>
        </p:nvSpPr>
        <p:spPr>
          <a:xfrm>
            <a:off x="7252668" y="5413120"/>
            <a:ext cx="2472240" cy="77993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다섯</a:t>
            </a:r>
            <a:r>
              <a:rPr lang="ko-KR" altLang="en-US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명</a:t>
            </a:r>
            <a:endParaRPr lang="ko-KR" altLang="en-US" sz="4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9259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5" grpId="0" animBg="1"/>
      <p:bldP spid="34" grpId="0" animBg="1"/>
      <p:bldP spid="35" grpId="0" animBg="1"/>
      <p:bldP spid="36" grpId="0" animBg="1"/>
      <p:bldP spid="38" grpId="0" animBg="1"/>
      <p:bldP spid="39" grpId="0" animBg="1"/>
      <p:bldP spid="40" grpId="0" animBg="1"/>
      <p:bldP spid="4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417286" y="72297"/>
            <a:ext cx="10515600" cy="833718"/>
          </a:xfrm>
        </p:spPr>
        <p:txBody>
          <a:bodyPr>
            <a:normAutofit/>
          </a:bodyPr>
          <a:lstStyle/>
          <a:p>
            <a:r>
              <a:rPr lang="ja-JP" altLang="en-US" sz="3200" dirty="0" smtClean="0">
                <a:latin typeface="Meiryo UI" panose="020B0604030504040204" pitchFamily="34" charset="-128"/>
              </a:rPr>
              <a:t>❶ </a:t>
            </a:r>
            <a:r>
              <a:rPr lang="en-US" altLang="ko-KR" sz="1800" dirty="0" smtClean="0">
                <a:latin typeface="Meiryo UI" panose="020B0604030504040204" pitchFamily="34" charset="-128"/>
              </a:rPr>
              <a:t>N</a:t>
            </a:r>
            <a:r>
              <a:rPr lang="ko-KR" altLang="en-US" sz="3200" dirty="0" smtClean="0">
                <a:solidFill>
                  <a:srgbClr val="FF0000"/>
                </a:solidFill>
                <a:latin typeface="Meiryo UI" panose="020B0604030504040204" pitchFamily="34" charset="-128"/>
              </a:rPr>
              <a:t>이</a:t>
            </a:r>
            <a:r>
              <a:rPr lang="en-US" altLang="ko-KR" sz="3200" dirty="0" smtClean="0">
                <a:solidFill>
                  <a:srgbClr val="FF0000"/>
                </a:solidFill>
                <a:latin typeface="Meiryo UI" panose="020B0604030504040204" pitchFamily="34" charset="-128"/>
              </a:rPr>
              <a:t>/</a:t>
            </a:r>
            <a:r>
              <a:rPr lang="ko-KR" altLang="en-US" sz="3200" dirty="0" smtClean="0">
                <a:solidFill>
                  <a:srgbClr val="FF0000"/>
                </a:solidFill>
                <a:latin typeface="Meiryo UI" panose="020B0604030504040204" pitchFamily="34" charset="-128"/>
              </a:rPr>
              <a:t>가 있어요</a:t>
            </a:r>
            <a:r>
              <a:rPr lang="en-US" altLang="ko-KR" sz="3200" dirty="0" smtClean="0">
                <a:solidFill>
                  <a:srgbClr val="FF0000"/>
                </a:solidFill>
                <a:latin typeface="Meiryo UI" panose="020B0604030504040204" pitchFamily="34" charset="-128"/>
              </a:rPr>
              <a:t>/</a:t>
            </a:r>
            <a:r>
              <a:rPr lang="ko-KR" altLang="en-US" sz="3200" dirty="0" smtClean="0">
                <a:solidFill>
                  <a:srgbClr val="FF0000"/>
                </a:solidFill>
                <a:latin typeface="Meiryo UI" panose="020B0604030504040204" pitchFamily="34" charset="-128"/>
              </a:rPr>
              <a:t>없어요</a:t>
            </a:r>
            <a:r>
              <a:rPr lang="en-US" altLang="ko-KR" sz="3200" dirty="0" smtClean="0">
                <a:latin typeface="Meiryo UI" panose="020B0604030504040204" pitchFamily="34" charset="-128"/>
              </a:rPr>
              <a:t>.</a:t>
            </a:r>
            <a:endParaRPr lang="ko-KR" altLang="en-US" sz="3200" dirty="0">
              <a:latin typeface="Meiryo UI" panose="020B0604030504040204" pitchFamily="34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38200" y="833720"/>
            <a:ext cx="10515600" cy="591670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ko-KR" sz="2400" dirty="0" smtClean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 marL="0" indent="0">
              <a:buNone/>
            </a:pPr>
            <a:r>
              <a:rPr lang="ja-JP" altLang="en-US" sz="24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　　　　　　　　　　　　　</a:t>
            </a:r>
            <a:r>
              <a:rPr lang="en-US" altLang="ko-KR" sz="24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A: </a:t>
            </a:r>
            <a:r>
              <a:rPr lang="ko-KR" altLang="en-US" sz="24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한국 친구</a:t>
            </a:r>
            <a:r>
              <a:rPr lang="ko-KR" altLang="en-US" sz="2400" dirty="0" smtClean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가 있어요</a:t>
            </a:r>
            <a:r>
              <a:rPr lang="en-US" altLang="ko-KR" sz="24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?</a:t>
            </a:r>
            <a:r>
              <a:rPr lang="ja-JP" altLang="en-US" sz="24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　</a:t>
            </a:r>
            <a:r>
              <a:rPr lang="ja-JP" altLang="en-US" sz="18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韓国人の友達がいますか。</a:t>
            </a:r>
            <a:endParaRPr lang="en-US" altLang="ko-KR" sz="1800" dirty="0" smtClean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 marL="0" indent="0">
              <a:buNone/>
            </a:pPr>
            <a:r>
              <a:rPr lang="ja-JP" altLang="en-US" sz="24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　　　　　　　　　　　　　</a:t>
            </a:r>
            <a:r>
              <a:rPr lang="en-US" altLang="ko-KR" sz="24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B: </a:t>
            </a:r>
            <a:r>
              <a:rPr lang="ko-KR" altLang="en-US" sz="2400" dirty="0" smtClean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네</a:t>
            </a:r>
            <a:r>
              <a:rPr lang="en-US" altLang="ko-KR" sz="24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, </a:t>
            </a:r>
            <a:r>
              <a:rPr lang="ko-KR" altLang="en-US" sz="2400" dirty="0" smtClean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있어요</a:t>
            </a:r>
            <a:r>
              <a:rPr lang="en-US" altLang="ko-KR" sz="24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.</a:t>
            </a:r>
            <a:r>
              <a:rPr lang="ja-JP" altLang="en-US" sz="24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　</a:t>
            </a:r>
            <a:r>
              <a:rPr lang="ja-JP" altLang="en-US" sz="18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はい、います。</a:t>
            </a:r>
            <a:endParaRPr lang="en-US" altLang="ko-KR" sz="1800" dirty="0" smtClean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 marL="0" indent="0">
              <a:buNone/>
            </a:pPr>
            <a:r>
              <a:rPr lang="en-US" altLang="ja-JP" sz="24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(</a:t>
            </a:r>
            <a:r>
              <a:rPr lang="ja-JP" altLang="en-US" sz="24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います</a:t>
            </a:r>
            <a:r>
              <a:rPr lang="en-US" altLang="ja-JP" sz="24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)</a:t>
            </a:r>
            <a:endParaRPr lang="en-US" altLang="ko-KR" sz="2400" dirty="0" smtClean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 marL="0" indent="0">
              <a:buNone/>
            </a:pPr>
            <a:endParaRPr lang="en-US" altLang="ko-KR" sz="24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 marL="0" indent="0">
              <a:buNone/>
            </a:pPr>
            <a:r>
              <a:rPr lang="ja-JP" altLang="en-US" sz="24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　　　　　　　　　　　　　</a:t>
            </a:r>
            <a:r>
              <a:rPr lang="en-US" altLang="ko-KR" sz="24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A: </a:t>
            </a:r>
            <a:r>
              <a:rPr lang="ko-KR" altLang="en-US" sz="24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동생</a:t>
            </a:r>
            <a:r>
              <a:rPr lang="ko-KR" altLang="en-US" sz="2400" dirty="0" smtClean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이 있어요</a:t>
            </a:r>
            <a:r>
              <a:rPr lang="en-US" altLang="ko-KR" sz="24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?</a:t>
            </a:r>
            <a:r>
              <a:rPr lang="ja-JP" altLang="en-US" sz="24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　</a:t>
            </a:r>
            <a:r>
              <a:rPr lang="ja-JP" altLang="en-US" sz="18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妹・弟がいますか。</a:t>
            </a:r>
            <a:endParaRPr lang="en-US" altLang="ko-KR" sz="1800" dirty="0" smtClean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 marL="0" indent="0">
              <a:buNone/>
            </a:pPr>
            <a:r>
              <a:rPr lang="ja-JP" altLang="en-US" sz="24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　　　　　　　　　　　　　</a:t>
            </a:r>
            <a:r>
              <a:rPr lang="en-US" altLang="ko-KR" sz="24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B: </a:t>
            </a:r>
            <a:r>
              <a:rPr lang="ko-KR" altLang="en-US" sz="2400" dirty="0" smtClean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아니요</a:t>
            </a:r>
            <a:r>
              <a:rPr lang="en-US" altLang="ko-KR" sz="24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, </a:t>
            </a:r>
            <a:r>
              <a:rPr lang="ko-KR" altLang="en-US" sz="2400" dirty="0" smtClean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없어요</a:t>
            </a:r>
            <a:r>
              <a:rPr lang="en-US" altLang="ko-KR" sz="24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.</a:t>
            </a:r>
            <a:r>
              <a:rPr lang="ja-JP" altLang="en-US" sz="24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　</a:t>
            </a:r>
            <a:r>
              <a:rPr lang="ja-JP" altLang="en-US" sz="18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いいえ、いません。</a:t>
            </a:r>
            <a:endParaRPr lang="en-US" altLang="ko-KR" sz="1800" dirty="0" smtClean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 marL="0" indent="0">
              <a:buNone/>
            </a:pPr>
            <a:r>
              <a:rPr lang="en-US" altLang="ja-JP" sz="24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(</a:t>
            </a:r>
            <a:r>
              <a:rPr lang="ja-JP" altLang="en-US" sz="24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いません</a:t>
            </a:r>
            <a:r>
              <a:rPr lang="en-US" altLang="ja-JP" sz="24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)</a:t>
            </a:r>
            <a:endParaRPr lang="en-US" altLang="ko-KR" sz="24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 marL="0" indent="0">
              <a:buNone/>
            </a:pPr>
            <a:endParaRPr lang="en-US" altLang="ko-KR" sz="2400" dirty="0" smtClean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 marL="0" indent="0">
              <a:buNone/>
            </a:pPr>
            <a:r>
              <a:rPr lang="ja-JP" altLang="en-US" sz="2400" dirty="0">
                <a:latin typeface="Meiryo UI" panose="020B0604030504040204" pitchFamily="34" charset="-128"/>
                <a:ea typeface="Meiryo UI" panose="020B0604030504040204" pitchFamily="34" charset="-128"/>
              </a:rPr>
              <a:t>　</a:t>
            </a:r>
            <a:r>
              <a:rPr lang="ja-JP" altLang="en-US" sz="24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　　　　　　　　　　　　</a:t>
            </a:r>
            <a:r>
              <a:rPr lang="en-US" altLang="ko-KR" sz="24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A: </a:t>
            </a:r>
            <a:r>
              <a:rPr lang="ko-KR" altLang="en-US" sz="24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시간</a:t>
            </a:r>
            <a:r>
              <a:rPr lang="ko-KR" altLang="en-US" sz="2400" dirty="0" smtClean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이 있어요</a:t>
            </a:r>
            <a:r>
              <a:rPr lang="en-US" altLang="ko-KR" sz="24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?</a:t>
            </a:r>
            <a:r>
              <a:rPr lang="ja-JP" altLang="en-US" sz="24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　</a:t>
            </a:r>
            <a:r>
              <a:rPr lang="ja-JP" altLang="en-US" sz="18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時間がありますか。</a:t>
            </a:r>
            <a:endParaRPr lang="en-US" altLang="ko-KR" dirty="0" smtClean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 marL="0" indent="0">
              <a:buNone/>
            </a:pPr>
            <a:r>
              <a:rPr lang="ja-JP" altLang="en-US" sz="24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　　　　　　　　　　　　  </a:t>
            </a:r>
            <a:r>
              <a:rPr lang="en-US" altLang="ko-KR" sz="24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B: </a:t>
            </a:r>
            <a:r>
              <a:rPr lang="ko-KR" altLang="en-US" sz="2400" dirty="0" smtClean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아니요</a:t>
            </a:r>
            <a:r>
              <a:rPr lang="en-US" altLang="ko-KR" sz="24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, </a:t>
            </a:r>
            <a:r>
              <a:rPr lang="ko-KR" altLang="en-US" sz="2400" dirty="0" smtClean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없어요</a:t>
            </a:r>
            <a:r>
              <a:rPr lang="en-US" altLang="ko-KR" sz="24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. </a:t>
            </a:r>
            <a:r>
              <a:rPr lang="ja-JP" altLang="en-US" sz="18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いいえ、ありま</a:t>
            </a:r>
            <a:r>
              <a:rPr lang="ja-JP" altLang="en-US" sz="16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せん。　</a:t>
            </a:r>
            <a:endParaRPr lang="en-US" altLang="ja-JP" sz="1600" dirty="0" smtClean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 marL="0" indent="0">
              <a:buNone/>
            </a:pPr>
            <a:r>
              <a:rPr lang="en-US" altLang="ja-JP" sz="24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(</a:t>
            </a:r>
            <a:r>
              <a:rPr lang="ja-JP" altLang="en-US" sz="24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ありません</a:t>
            </a:r>
            <a:r>
              <a:rPr lang="en-US" altLang="ja-JP" sz="24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)</a:t>
            </a:r>
            <a:r>
              <a:rPr lang="ja-JP" altLang="en-US" sz="2400" dirty="0">
                <a:latin typeface="Meiryo UI" panose="020B0604030504040204" pitchFamily="34" charset="-128"/>
                <a:ea typeface="Meiryo UI" panose="020B0604030504040204" pitchFamily="34" charset="-128"/>
              </a:rPr>
              <a:t>　</a:t>
            </a:r>
            <a:r>
              <a:rPr lang="ja-JP" altLang="en-US" sz="24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　　　　　　　　</a:t>
            </a:r>
            <a:endParaRPr lang="en-US" altLang="ja-JP" sz="24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 marL="0" indent="0">
              <a:buNone/>
            </a:pPr>
            <a:r>
              <a:rPr lang="ja-JP" altLang="en-US" sz="24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　　　　　　　　　　　　　　　</a:t>
            </a:r>
            <a:r>
              <a:rPr lang="ko-KR" altLang="en-US" sz="24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약속</a:t>
            </a:r>
            <a:r>
              <a:rPr lang="ko-KR" altLang="en-US" sz="2400" dirty="0" smtClean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이 </a:t>
            </a:r>
            <a:r>
              <a:rPr lang="ko-KR" altLang="en-US" sz="24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있어요</a:t>
            </a:r>
            <a:r>
              <a:rPr lang="en-US" altLang="ko-KR" sz="24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.</a:t>
            </a:r>
            <a:r>
              <a:rPr lang="ja-JP" altLang="en-US" sz="24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　</a:t>
            </a:r>
            <a:r>
              <a:rPr lang="ja-JP" altLang="en-US" sz="18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約束</a:t>
            </a:r>
            <a:r>
              <a:rPr lang="ja-JP" altLang="en-US" sz="1800" dirty="0">
                <a:latin typeface="Meiryo UI" panose="020B0604030504040204" pitchFamily="34" charset="-128"/>
                <a:ea typeface="Meiryo UI" panose="020B0604030504040204" pitchFamily="34" charset="-128"/>
              </a:rPr>
              <a:t>があります</a:t>
            </a:r>
            <a:r>
              <a:rPr lang="ja-JP" altLang="en-US" sz="18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。</a:t>
            </a:r>
            <a:endParaRPr lang="en-US" altLang="ko-KR" sz="1200" i="1" dirty="0" smtClean="0"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sp>
        <p:nvSpPr>
          <p:cNvPr id="6" name="角丸四角形 5"/>
          <p:cNvSpPr/>
          <p:nvPr/>
        </p:nvSpPr>
        <p:spPr>
          <a:xfrm>
            <a:off x="8975625" y="1835480"/>
            <a:ext cx="2477716" cy="161364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dirty="0" smtClean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ルール</a:t>
            </a:r>
            <a:r>
              <a:rPr lang="en-US" altLang="ja-JP" dirty="0" smtClean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check</a:t>
            </a:r>
          </a:p>
          <a:p>
            <a:endParaRPr lang="en-US" altLang="ja-JP" dirty="0" smtClean="0">
              <a:solidFill>
                <a:schemeClr val="tx1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r>
              <a:rPr lang="ja-JP" altLang="en-US" dirty="0" smtClean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①いつ「</a:t>
            </a:r>
            <a:r>
              <a:rPr lang="en-US" altLang="ja-JP" dirty="0" smtClean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-</a:t>
            </a:r>
            <a:r>
              <a:rPr lang="ko-KR" altLang="en-US" dirty="0" smtClean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이 있어요</a:t>
            </a:r>
            <a:r>
              <a:rPr lang="en-US" altLang="ko-KR" dirty="0" smtClean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/</a:t>
            </a:r>
            <a:r>
              <a:rPr lang="ko-KR" altLang="en-US" dirty="0" smtClean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없어요</a:t>
            </a:r>
            <a:r>
              <a:rPr lang="ja-JP" altLang="en-US" dirty="0" smtClean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」、いつ「</a:t>
            </a:r>
            <a:r>
              <a:rPr lang="en-US" altLang="ja-JP" dirty="0" smtClean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-</a:t>
            </a:r>
            <a:r>
              <a:rPr lang="ko-KR" altLang="en-US" dirty="0" smtClean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가 있어요</a:t>
            </a:r>
            <a:r>
              <a:rPr lang="en-US" altLang="ko-KR" dirty="0" smtClean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/</a:t>
            </a:r>
            <a:r>
              <a:rPr lang="ko-KR" altLang="en-US" dirty="0" smtClean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없어요</a:t>
            </a:r>
            <a:r>
              <a:rPr lang="ja-JP" altLang="en-US" dirty="0" smtClean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」？</a:t>
            </a:r>
            <a:endParaRPr lang="en-US" altLang="ja-JP" dirty="0" smtClean="0">
              <a:solidFill>
                <a:schemeClr val="tx1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pic>
        <p:nvPicPr>
          <p:cNvPr id="6146" name="Picture 2" descr="friends_world.png (500×314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188" y="1051631"/>
            <a:ext cx="2040404" cy="1281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8320051.jpg (450×468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6766" y="2642303"/>
            <a:ext cx="1303245" cy="1355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yubikiri_business.png (400×386)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2800" y="4773367"/>
            <a:ext cx="1431178" cy="1381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直線コネクタ 4"/>
          <p:cNvCxnSpPr/>
          <p:nvPr/>
        </p:nvCxnSpPr>
        <p:spPr>
          <a:xfrm flipH="1">
            <a:off x="1336766" y="2642303"/>
            <a:ext cx="747528" cy="1257344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1" name="雲形吹き出し 10"/>
          <p:cNvSpPr/>
          <p:nvPr/>
        </p:nvSpPr>
        <p:spPr>
          <a:xfrm>
            <a:off x="8886265" y="-42390"/>
            <a:ext cx="3671047" cy="2579431"/>
          </a:xfrm>
          <a:prstGeom prst="cloudCallou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2000" dirty="0" smtClean="0">
                <a:solidFill>
                  <a:srgbClr val="FF0000"/>
                </a:solidFill>
              </a:rPr>
              <a:t>받침</a:t>
            </a:r>
            <a:r>
              <a:rPr lang="en-US" altLang="ko-KR" sz="2000" dirty="0" smtClean="0">
                <a:solidFill>
                  <a:srgbClr val="FF0000"/>
                </a:solidFill>
              </a:rPr>
              <a:t>0 </a:t>
            </a:r>
          </a:p>
          <a:p>
            <a:r>
              <a:rPr lang="en-US" altLang="ko-KR" sz="2000" dirty="0"/>
              <a:t> </a:t>
            </a:r>
            <a:r>
              <a:rPr lang="en-US" altLang="ko-KR" sz="2000" dirty="0" smtClean="0"/>
              <a:t> -</a:t>
            </a:r>
            <a:r>
              <a:rPr lang="ko-KR" altLang="en-US" sz="2000" dirty="0" smtClean="0"/>
              <a:t>이</a:t>
            </a:r>
            <a:r>
              <a:rPr lang="ko-KR" altLang="en-US" sz="2000" dirty="0" smtClean="0">
                <a:solidFill>
                  <a:srgbClr val="0070C0"/>
                </a:solidFill>
              </a:rPr>
              <a:t> 있어요</a:t>
            </a:r>
            <a:endParaRPr lang="en-US" altLang="ko-KR" sz="2000" dirty="0" smtClean="0">
              <a:solidFill>
                <a:srgbClr val="0070C0"/>
              </a:solidFill>
            </a:endParaRPr>
          </a:p>
          <a:p>
            <a:r>
              <a:rPr lang="ko-KR" altLang="en-US" sz="2000" dirty="0" smtClean="0"/>
              <a:t>동생이 있어요</a:t>
            </a:r>
            <a:r>
              <a:rPr lang="en-US" altLang="ko-KR" sz="2000" dirty="0" smtClean="0"/>
              <a:t>.</a:t>
            </a:r>
          </a:p>
          <a:p>
            <a:r>
              <a:rPr lang="ko-KR" altLang="en-US" sz="2000" dirty="0" smtClean="0"/>
              <a:t>시간이 있어요</a:t>
            </a:r>
            <a:r>
              <a:rPr lang="en-US" altLang="ko-KR" sz="2000" dirty="0" smtClean="0"/>
              <a:t>.</a:t>
            </a:r>
          </a:p>
          <a:p>
            <a:r>
              <a:rPr lang="ko-KR" altLang="en-US" sz="2000" dirty="0" smtClean="0"/>
              <a:t>약속이 있어요</a:t>
            </a:r>
            <a:r>
              <a:rPr lang="en-US" altLang="ko-KR" sz="2000" dirty="0" smtClean="0"/>
              <a:t>.</a:t>
            </a:r>
            <a:endParaRPr lang="ko-KR" altLang="en-US" sz="2000" dirty="0"/>
          </a:p>
        </p:txBody>
      </p:sp>
      <p:sp>
        <p:nvSpPr>
          <p:cNvPr id="12" name="雲形吹き出し 11"/>
          <p:cNvSpPr/>
          <p:nvPr/>
        </p:nvSpPr>
        <p:spPr>
          <a:xfrm>
            <a:off x="8520953" y="2030274"/>
            <a:ext cx="3671047" cy="2579431"/>
          </a:xfrm>
          <a:prstGeom prst="cloudCallou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2000" dirty="0" smtClean="0">
                <a:solidFill>
                  <a:srgbClr val="FF0000"/>
                </a:solidFill>
              </a:rPr>
              <a:t>받침</a:t>
            </a:r>
            <a:r>
              <a:rPr lang="en-US" altLang="ko-KR" sz="2000" dirty="0">
                <a:solidFill>
                  <a:srgbClr val="FF0000"/>
                </a:solidFill>
              </a:rPr>
              <a:t>X</a:t>
            </a:r>
            <a:endParaRPr lang="en-US" altLang="ko-KR" sz="2000" dirty="0" smtClean="0">
              <a:solidFill>
                <a:srgbClr val="FF0000"/>
              </a:solidFill>
            </a:endParaRPr>
          </a:p>
          <a:p>
            <a:r>
              <a:rPr lang="en-US" altLang="ko-KR" sz="2000" dirty="0"/>
              <a:t> </a:t>
            </a:r>
            <a:r>
              <a:rPr lang="en-US" altLang="ko-KR" sz="2000" dirty="0" smtClean="0"/>
              <a:t> -</a:t>
            </a:r>
            <a:r>
              <a:rPr lang="ko-KR" altLang="en-US" sz="2000" dirty="0" smtClean="0"/>
              <a:t>가</a:t>
            </a:r>
            <a:r>
              <a:rPr lang="ko-KR" altLang="en-US" sz="2000" dirty="0" smtClean="0">
                <a:solidFill>
                  <a:srgbClr val="0070C0"/>
                </a:solidFill>
              </a:rPr>
              <a:t> 있어요</a:t>
            </a:r>
            <a:endParaRPr lang="en-US" altLang="ko-KR" sz="2000" dirty="0" smtClean="0">
              <a:solidFill>
                <a:srgbClr val="0070C0"/>
              </a:solidFill>
            </a:endParaRPr>
          </a:p>
          <a:p>
            <a:r>
              <a:rPr lang="ko-KR" altLang="en-US" sz="2000" dirty="0" smtClean="0"/>
              <a:t>오빠가 있어요</a:t>
            </a:r>
            <a:r>
              <a:rPr lang="en-US" altLang="ko-KR" sz="2000" dirty="0" smtClean="0"/>
              <a:t>.</a:t>
            </a:r>
          </a:p>
          <a:p>
            <a:r>
              <a:rPr lang="ko-KR" altLang="en-US" sz="2000" dirty="0" smtClean="0"/>
              <a:t>언니가 있어요</a:t>
            </a:r>
            <a:r>
              <a:rPr lang="en-US" altLang="ko-KR" sz="2000" dirty="0" smtClean="0"/>
              <a:t>.</a:t>
            </a:r>
          </a:p>
          <a:p>
            <a:r>
              <a:rPr lang="ko-KR" altLang="en-US" sz="2000" dirty="0" smtClean="0"/>
              <a:t>한국 친구가 있어요</a:t>
            </a:r>
            <a:r>
              <a:rPr lang="en-US" altLang="ko-KR" sz="2000" dirty="0" smtClean="0"/>
              <a:t>.</a:t>
            </a:r>
            <a:endParaRPr lang="ko-KR" altLang="en-US" sz="2000" dirty="0"/>
          </a:p>
        </p:txBody>
      </p:sp>
      <p:sp>
        <p:nvSpPr>
          <p:cNvPr id="10" name="角丸四角形 9"/>
          <p:cNvSpPr/>
          <p:nvPr/>
        </p:nvSpPr>
        <p:spPr>
          <a:xfrm>
            <a:off x="6555250" y="4134441"/>
            <a:ext cx="2420375" cy="167181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dirty="0" smtClean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ルール</a:t>
            </a:r>
            <a:r>
              <a:rPr lang="en-US" altLang="ja-JP" dirty="0" smtClean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check</a:t>
            </a:r>
          </a:p>
          <a:p>
            <a:endParaRPr lang="en-US" altLang="ja-JP" dirty="0" smtClean="0">
              <a:solidFill>
                <a:schemeClr val="tx1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r>
              <a:rPr lang="ja-JP" altLang="en-US" dirty="0" smtClean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②韓国語</a:t>
            </a:r>
            <a:r>
              <a:rPr lang="en-US" altLang="ja-JP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[</a:t>
            </a:r>
            <a:r>
              <a:rPr lang="ko-KR" altLang="en-US" dirty="0" smtClean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있어요</a:t>
            </a:r>
            <a:r>
              <a:rPr lang="en-US" altLang="ko-KR" dirty="0" smtClean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/</a:t>
            </a:r>
            <a:r>
              <a:rPr lang="ko-KR" altLang="en-US" dirty="0" smtClean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없어요</a:t>
            </a:r>
            <a:r>
              <a:rPr lang="ja-JP" altLang="en-US" dirty="0" smtClean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」と日本語の間の違い？</a:t>
            </a:r>
            <a:endParaRPr lang="ko-KR" altLang="en-US" dirty="0">
              <a:solidFill>
                <a:schemeClr val="tx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3" name="雲形吹き出し 12"/>
          <p:cNvSpPr/>
          <p:nvPr/>
        </p:nvSpPr>
        <p:spPr>
          <a:xfrm>
            <a:off x="8752915" y="4670485"/>
            <a:ext cx="3202641" cy="1701348"/>
          </a:xfrm>
          <a:prstGeom prst="cloudCallou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dirty="0" smtClean="0"/>
              <a:t>있어요</a:t>
            </a:r>
            <a:r>
              <a:rPr lang="en-US" altLang="ko-KR" dirty="0" smtClean="0"/>
              <a:t>-</a:t>
            </a:r>
            <a:r>
              <a:rPr lang="ja-JP" altLang="en-US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います・あります</a:t>
            </a:r>
            <a:endParaRPr lang="en-US" altLang="ja-JP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ko-KR" altLang="en-US" dirty="0" smtClean="0"/>
              <a:t>없어요</a:t>
            </a:r>
            <a:r>
              <a:rPr lang="en-US" altLang="ko-KR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-</a:t>
            </a:r>
            <a:r>
              <a:rPr lang="ja-JP" altLang="en-US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いません・ありません</a:t>
            </a:r>
            <a:endParaRPr lang="ko-KR" altLang="en-US" dirty="0">
              <a:latin typeface="UD デジタル 教科書体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63824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0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0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5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0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2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  <p:bldP spid="11" grpId="0" animBg="1"/>
      <p:bldP spid="12" grpId="0" animBg="1"/>
      <p:bldP spid="10" grpId="0" animBg="1"/>
      <p:bldP spid="13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815</TotalTime>
  <Words>837</Words>
  <Application>Microsoft Office PowerPoint</Application>
  <PresentationFormat>ワイド画面</PresentationFormat>
  <Paragraphs>227</Paragraphs>
  <Slides>16</Slides>
  <Notes>0</Notes>
  <HiddenSlides>0</HiddenSlides>
  <MMClips>2</MMClips>
  <ScaleCrop>false</ScaleCrop>
  <HeadingPairs>
    <vt:vector size="6" baseType="variant">
      <vt:variant>
        <vt:lpstr>使用されているフォント</vt:lpstr>
      </vt:variant>
      <vt:variant>
        <vt:i4>20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16</vt:i4>
      </vt:variant>
    </vt:vector>
  </HeadingPairs>
  <TitlesOfParts>
    <vt:vector size="37" baseType="lpstr">
      <vt:lpstr>Arial Unicode MS</vt:lpstr>
      <vt:lpstr>바탕체</vt:lpstr>
      <vt:lpstr>HGP教科書体</vt:lpstr>
      <vt:lpstr>HGP教科書体</vt:lpstr>
      <vt:lpstr>HGS教科書体</vt:lpstr>
      <vt:lpstr>HGSeikaishotaiPRO</vt:lpstr>
      <vt:lpstr>HGSeikaishotaiPRO</vt:lpstr>
      <vt:lpstr>HYsupB</vt:lpstr>
      <vt:lpstr>HY궁서</vt:lpstr>
      <vt:lpstr>맑은 고딕</vt:lpstr>
      <vt:lpstr>Meiryo UI</vt:lpstr>
      <vt:lpstr>ＭＳ Ｐゴシック</vt:lpstr>
      <vt:lpstr>NanumGothic</vt:lpstr>
      <vt:lpstr>NanumMyeongjo</vt:lpstr>
      <vt:lpstr>UD デジタル 教科書体 NK-R</vt:lpstr>
      <vt:lpstr>나눔고딕</vt:lpstr>
      <vt:lpstr>나눔명조</vt:lpstr>
      <vt:lpstr>Yu Mincho Demibold</vt:lpstr>
      <vt:lpstr>Arial</vt:lpstr>
      <vt:lpstr>Times New Roman</vt:lpstr>
      <vt:lpstr>Office テーマ</vt:lpstr>
      <vt:lpstr>第3講　가족家族</vt:lpstr>
      <vt:lpstr>PowerPoint プレゼンテーション</vt:lpstr>
      <vt:lpstr>PowerPoint プレゼンテーション</vt:lpstr>
      <vt:lpstr>❶ 가족家族       나私=남자男</vt:lpstr>
      <vt:lpstr>PowerPoint プレゼンテーション</vt:lpstr>
      <vt:lpstr>❷ 韓国語には二つの数詞があります。 ①固有数詞                                                     ②漢数詞</vt:lpstr>
      <vt:lpstr>❷ 固有数詞＋사람(人)</vt:lpstr>
      <vt:lpstr>もう一度確認してみましょう。</vt:lpstr>
      <vt:lpstr>❶ N이/가 있어요/없어요.</vt:lpstr>
      <vt:lpstr>❷　N도も　と　 N은/는は</vt:lpstr>
      <vt:lpstr>　　　 二人がお互いの家族について話しています。よく聞いて質問に答えなさい。</vt:lpstr>
      <vt:lpstr>発音(34ページ参照)</vt:lpstr>
      <vt:lpstr>会話の状況と意味を意識し、学習した語彙と文法を確認しながらテキストを読みましょう。</vt:lpstr>
      <vt:lpstr>Task1. 友達とお互いの家族について知りたいこと(①家族構成員、②何人いるか、③家族の名前・職業・趣味など)について話したり、尋ねたりしてみましょう(家族構成は、必ずしも本当のものでなくて構いません)。</vt:lpstr>
      <vt:lpstr>Task2. 友達に自分の家族を紹介しなさい。</vt:lpstr>
      <vt:lpstr>学習目標のCheck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Kim ChangGoo</dc:creator>
  <cp:lastModifiedBy>MyPC</cp:lastModifiedBy>
  <cp:revision>276</cp:revision>
  <dcterms:created xsi:type="dcterms:W3CDTF">2017-03-13T05:07:43Z</dcterms:created>
  <dcterms:modified xsi:type="dcterms:W3CDTF">2018-12-25T04:43:52Z</dcterms:modified>
</cp:coreProperties>
</file>