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67" r:id="rId2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274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9846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26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33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9061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6422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3627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295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668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7425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507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635DA-71DE-4D31-AF29-7EA1E3054DC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801D4-4C26-4C8E-AF7D-0C4F4B8D9A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648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子音③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</a:t>
            </a:r>
            <a:r>
              <a:rPr lang="ja-JP" altLang="en-US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の学習目標</a:t>
            </a:r>
            <a:endParaRPr lang="en-US" altLang="ja-JP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ハングルの子音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(5)</a:t>
            </a:r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en-US" b="1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140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806400"/>
            <a:ext cx="10515600" cy="57015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</a:t>
            </a:r>
            <a:r>
              <a:rPr lang="en-US" altLang="ko-KR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ㅏ</a:t>
            </a:r>
            <a:r>
              <a:rPr lang="ko-KR" altLang="en-US" sz="40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ㅓ</a:t>
            </a:r>
            <a:r>
              <a:rPr lang="ko-KR" altLang="en-US" sz="40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ㅗ</a:t>
            </a:r>
            <a:r>
              <a:rPr lang="ko-KR" altLang="en-US" sz="40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ㅜ</a:t>
            </a:r>
            <a:r>
              <a:rPr lang="ko-KR" altLang="en-US" sz="40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ㅡ</a:t>
            </a:r>
            <a:r>
              <a:rPr lang="ko-KR" altLang="en-US" sz="40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</a:t>
            </a: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ㅣ</a:t>
            </a:r>
            <a:endParaRPr lang="en-US" altLang="ko-KR" sz="4000" b="1" dirty="0" smtClean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11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ㄲ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</a:t>
            </a:r>
            <a:r>
              <a:rPr lang="en-US" altLang="ko-KR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 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까      꺼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꼬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꾸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끄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끼 </a:t>
            </a:r>
            <a:endParaRPr lang="en-US" altLang="ko-KR" sz="40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ㄸ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en-US" altLang="ko-KR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따      떠       또      뚜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뜨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띠 </a:t>
            </a:r>
            <a:endParaRPr lang="en-US" altLang="ko-KR" sz="40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ㅃ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en-US" altLang="ko-KR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빠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뻐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뽀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뿌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쁘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삐 </a:t>
            </a:r>
            <a:endParaRPr lang="en-US" altLang="ko-KR" sz="40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ㅆ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</a:t>
            </a:r>
            <a:r>
              <a:rPr lang="en-US" altLang="ko-KR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 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싸      써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쏘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쑤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쓰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씨</a:t>
            </a:r>
            <a:endParaRPr lang="en-US" altLang="ko-KR" sz="40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40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ㅉ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</a:t>
            </a:r>
            <a:r>
              <a:rPr lang="en-US" altLang="ko-KR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	 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짜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쩌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쪼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쭈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</a:t>
            </a:r>
            <a:r>
              <a:rPr lang="ko-KR" altLang="en-US" sz="40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쯔</a:t>
            </a: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찌</a:t>
            </a:r>
            <a:endParaRPr lang="en-US" altLang="ko-KR" sz="40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990600" y="152401"/>
            <a:ext cx="10515600" cy="529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一緒に読んでみましょう。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935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까치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1026" name="Picture 2" descr="4755108.jpg (450×308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196" y="1018708"/>
            <a:ext cx="4936089" cy="337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77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꼬리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2050" name="Picture 2" descr="1769413.jpg (376×45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632012"/>
            <a:ext cx="2932534" cy="350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7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따다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3074" name="Picture 2" descr="mikan_gari.png (400×30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241" y="1014039"/>
            <a:ext cx="3810000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16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머리띠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4098" name="Picture 2" descr="hair_band_woman.png (400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241" y="672353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59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뽀뽀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1026" name="Picture 2" descr="kiss_couple_woman.png (400Ã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460" y="1654628"/>
            <a:ext cx="2569029" cy="256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14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아빠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6146" name="Picture 2" descr="father_burasagari.png (400×38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16" y="823725"/>
            <a:ext cx="381000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21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싸다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7170" name="Picture 2" descr="25315439.jpg (450×299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116" y="1352643"/>
            <a:ext cx="428625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03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아저씨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8194" name="Picture 2" descr="gorogoro_ojisan.png (400×27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539" y="1160089"/>
            <a:ext cx="38100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68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0094" y="5082988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짜다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9218" name="Picture 2" descr="fe325925.png (364×58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17" y="680184"/>
            <a:ext cx="2009401" cy="321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46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読んでみましょう。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34524" t="59687" r="59762" b="11728"/>
          <a:stretch/>
        </p:blipFill>
        <p:spPr>
          <a:xfrm>
            <a:off x="2365826" y="806825"/>
            <a:ext cx="2119087" cy="595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5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810435" y="5042647"/>
            <a:ext cx="6656294" cy="15060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72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가짜</a:t>
            </a:r>
            <a:endParaRPr lang="ko-KR" altLang="en-US" sz="72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4" name="Picture 20" descr="1158910F497161E143C3BA (450×32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95" y="950459"/>
            <a:ext cx="4446452" cy="319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02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6000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38200" y="771817"/>
            <a:ext cx="3155576" cy="58898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까치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꼬리</a:t>
            </a:r>
            <a:endParaRPr lang="en-US" altLang="ko-KR" sz="4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따다</a:t>
            </a:r>
            <a:r>
              <a:rPr lang="en-US" altLang="ko-KR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머리띠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endParaRPr lang="en-US" altLang="ko-KR" sz="40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뽀뽀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r>
              <a:rPr lang="en-US" altLang="ko-KR" sz="36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  <a:r>
              <a:rPr lang="en-US" altLang="ko-KR" sz="28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		</a:t>
            </a:r>
            <a:endParaRPr lang="en-US" altLang="ko-KR" sz="2800" b="1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813175" y="771817"/>
            <a:ext cx="3155576" cy="58898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아빠</a:t>
            </a:r>
            <a:r>
              <a:rPr lang="en-US" altLang="ko-KR" sz="4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싸다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아저씨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짜다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가짜</a:t>
            </a:r>
            <a:endParaRPr lang="en-US" altLang="ko-KR" sz="4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endParaRPr lang="en-US" altLang="ko-KR" sz="2800" b="1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990600" y="152401"/>
            <a:ext cx="10515600" cy="529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 smtClean="0">
                <a:latin typeface="NanumMyeongjo" panose="02020603020101020101" pitchFamily="18" charset="-127"/>
                <a:ea typeface="UD デジタル 教科書体 NK-R" panose="02020400000000000000" pitchFamily="18" charset="-128"/>
              </a:rPr>
              <a:t>一緒に読んでみましょう。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864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63656" y="232229"/>
            <a:ext cx="10732087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今日の韓国語一句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30" name="Picture 6" descr="message_arigatou.png (400Ã284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152" y="568405"/>
            <a:ext cx="1587591" cy="112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9127137" y="1870204"/>
            <a:ext cx="3155576" cy="7547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감사합니다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ko-KR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5" name="Picture 4" descr="aisatsu_kodomo_boy.png (359Ã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42" y="1070157"/>
            <a:ext cx="1233714" cy="13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message_sayounara.png (1347Ã264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2" y="3405593"/>
            <a:ext cx="3615873" cy="70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3"/>
          <p:cNvSpPr txBox="1">
            <a:spLocks/>
          </p:cNvSpPr>
          <p:nvPr/>
        </p:nvSpPr>
        <p:spPr>
          <a:xfrm>
            <a:off x="9412189" y="6185647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죄송합니다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0" name="タイトル 3"/>
          <p:cNvSpPr txBox="1">
            <a:spLocks/>
          </p:cNvSpPr>
          <p:nvPr/>
        </p:nvSpPr>
        <p:spPr>
          <a:xfrm>
            <a:off x="551542" y="4327148"/>
            <a:ext cx="3264348" cy="1381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ko-KR" sz="2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계세요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026" name="Picture 2" descr="34185308.jpg (450Ã468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4" t="41026" r="9492" b="6227"/>
          <a:stretch/>
        </p:blipFill>
        <p:spPr bwMode="auto">
          <a:xfrm>
            <a:off x="9839855" y="4671901"/>
            <a:ext cx="1753274" cy="123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タイトル 3"/>
          <p:cNvSpPr txBox="1">
            <a:spLocks/>
          </p:cNvSpPr>
          <p:nvPr/>
        </p:nvSpPr>
        <p:spPr>
          <a:xfrm>
            <a:off x="551542" y="2624947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안녕하세요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2" name="Picture 2" descr="message_otsukaresamadesu.png (500Ã220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508" y="2773646"/>
            <a:ext cx="2256833" cy="99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タイトル 3"/>
          <p:cNvSpPr txBox="1">
            <a:spLocks/>
          </p:cNvSpPr>
          <p:nvPr/>
        </p:nvSpPr>
        <p:spPr>
          <a:xfrm>
            <a:off x="9084318" y="3785589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수고하셨습니다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2" name="Picture 2" descr="frame_daijyoubu_tate.jpg (270Ã400)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6" b="64054"/>
          <a:stretch/>
        </p:blipFill>
        <p:spPr bwMode="auto">
          <a:xfrm>
            <a:off x="5395232" y="669841"/>
            <a:ext cx="1905453" cy="102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タイトル 3"/>
          <p:cNvSpPr txBox="1">
            <a:spLocks/>
          </p:cNvSpPr>
          <p:nvPr/>
        </p:nvSpPr>
        <p:spPr>
          <a:xfrm>
            <a:off x="5499628" y="1870204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괜찮습니다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2050" name="Picture 2" descr="images (221Ã228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628" y="2845964"/>
            <a:ext cx="1562487" cy="161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タイトル 3"/>
          <p:cNvSpPr txBox="1">
            <a:spLocks/>
          </p:cNvSpPr>
          <p:nvPr/>
        </p:nvSpPr>
        <p:spPr>
          <a:xfrm>
            <a:off x="5195698" y="4681488"/>
            <a:ext cx="3888620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만나서 반갑습니다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297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</a:t>
            </a:r>
            <a:r>
              <a:rPr lang="ja-JP" altLang="en-US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の学習</a:t>
            </a: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目標</a:t>
            </a:r>
            <a:r>
              <a:rPr lang="en-US" altLang="ja-JP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en-US" altLang="ja-JP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ハングルの子音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(5)</a:t>
            </a:r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en-US" b="1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734629" y="4000500"/>
            <a:ext cx="4049485" cy="1645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宿題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workbook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「子音</a:t>
            </a:r>
            <a:r>
              <a:rPr kumimoji="1"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❸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971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/>
          <a:lstStyle/>
          <a:p>
            <a:pPr marL="0" indent="0">
              <a:buNone/>
            </a:pPr>
            <a:r>
              <a:rPr lang="ja-JP" altLang="en-US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次の文字を読んでみましょう。</a:t>
            </a:r>
            <a:endParaRPr lang="en-US" altLang="ja-JP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4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4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4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950258" y="2716306"/>
            <a:ext cx="770964" cy="1680882"/>
          </a:xfrm>
          <a:prstGeom prst="down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UD デジタル 教科書体 NK-R" panose="02020400000000000000" pitchFamily="18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043952" y="2111188"/>
            <a:ext cx="9727133" cy="7799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5400" b="1" dirty="0"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가       다       바       사       </a:t>
            </a:r>
            <a:r>
              <a:rPr lang="ko-KR" altLang="en-US" sz="5400" b="1" dirty="0" smtClean="0"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자</a:t>
            </a:r>
            <a:endParaRPr lang="en-US" altLang="ko-KR" sz="54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043953" y="3341594"/>
            <a:ext cx="9727132" cy="7799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5400" b="1" dirty="0">
                <a:solidFill>
                  <a:srgbClr val="00B050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카       타       파                 차</a:t>
            </a:r>
            <a:endParaRPr lang="en-US" altLang="ko-KR" sz="5400" b="1" dirty="0">
              <a:solidFill>
                <a:srgbClr val="00B05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043953" y="4572000"/>
            <a:ext cx="9727132" cy="7799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54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까       따       </a:t>
            </a:r>
            <a:r>
              <a:rPr lang="ko-KR" altLang="en-US" sz="5400" b="1" dirty="0" err="1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빠</a:t>
            </a:r>
            <a:r>
              <a:rPr lang="ko-KR" altLang="en-US" sz="5400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       싸       짜</a:t>
            </a:r>
            <a:endParaRPr lang="en-US" altLang="ko-KR" sz="5400" b="1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059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</a:t>
            </a:r>
          </a:p>
          <a:p>
            <a:pPr marL="0" indent="0">
              <a:buNone/>
            </a:pP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喉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を緊張させて、</a:t>
            </a:r>
            <a:r>
              <a:rPr lang="ja-JP" altLang="ko-KR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カ行の子音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発音。</a:t>
            </a:r>
            <a:endParaRPr lang="ko-KR" altLang="ko-KR" sz="32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</a:t>
            </a:r>
            <a:r>
              <a:rPr lang="en-US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｢う</a:t>
            </a:r>
            <a:r>
              <a:rPr lang="ja-JP" altLang="ko-KR" sz="3200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っか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り｣</a:t>
            </a:r>
            <a:endParaRPr lang="en-US" altLang="ko-KR" sz="32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4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4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b="1" dirty="0" smtClean="0"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까</a:t>
            </a:r>
            <a:endParaRPr lang="en-US" altLang="ko-KR" sz="13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ㄲ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721600" y="8068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26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ㄲ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22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ko-KR" sz="35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喉</a:t>
            </a:r>
            <a:r>
              <a:rPr lang="ja-JP" altLang="ko-KR" sz="35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を緊張させて、</a:t>
            </a:r>
            <a:r>
              <a:rPr lang="ja-JP" altLang="ko-KR" sz="35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タ･テ･トの子音</a:t>
            </a:r>
            <a:r>
              <a:rPr lang="ja-JP" altLang="ko-KR" sz="35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を発音。</a:t>
            </a:r>
            <a:endParaRPr lang="ko-KR" altLang="ko-KR" sz="35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35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</a:t>
            </a:r>
            <a:r>
              <a:rPr lang="en-US" altLang="ko-KR" sz="35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ko-KR" sz="35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｢や</a:t>
            </a:r>
            <a:r>
              <a:rPr lang="ja-JP" altLang="ko-KR" sz="3500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った</a:t>
            </a:r>
            <a:r>
              <a:rPr lang="ja-JP" altLang="ko-KR" sz="35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</a:t>
            </a:r>
            <a:endParaRPr lang="en-US" altLang="ko-KR" sz="35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b="1" dirty="0">
              <a:latin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ko-KR" b="1" dirty="0" smtClean="0">
              <a:latin typeface="Meiryo UI" panose="020B0604030504040204" pitchFamily="34" charset="-128"/>
            </a:endParaRPr>
          </a:p>
          <a:p>
            <a:pPr marL="0" indent="0" algn="ctr">
              <a:buNone/>
            </a:pPr>
            <a:r>
              <a:rPr lang="ko-KR" altLang="en-US" sz="13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따</a:t>
            </a:r>
            <a:endParaRPr lang="en-US" altLang="ko-KR" sz="138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ㄸ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721600" y="8068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26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861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息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を出さないように唇に力を入れて、</a:t>
            </a:r>
            <a:r>
              <a:rPr lang="ja-JP" altLang="ko-KR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パ行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を発音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</a:t>
            </a:r>
            <a:r>
              <a:rPr lang="en-US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｢や</a:t>
            </a:r>
            <a:r>
              <a:rPr lang="ja-JP" altLang="ko-KR" sz="3200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っぱ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り｣</a:t>
            </a:r>
            <a:endParaRPr lang="en-US" altLang="ko-KR" sz="32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b="1" dirty="0" smtClean="0">
              <a:latin typeface="Meiryo UI" panose="020B0604030504040204" pitchFamily="34" charset="-128"/>
            </a:endParaRPr>
          </a:p>
          <a:p>
            <a:pPr marL="0" indent="0" algn="ctr">
              <a:buNone/>
            </a:pPr>
            <a:r>
              <a:rPr lang="ko-KR" altLang="en-US" sz="13800" b="1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빠</a:t>
            </a:r>
            <a:endParaRPr lang="en-US" altLang="ko-KR" sz="138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ㅃ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721600" y="8068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26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ㅃ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060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息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を出さないよう舌を上の歯に押し付けて、</a:t>
            </a:r>
            <a:r>
              <a:rPr lang="ja-JP" altLang="ko-KR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サ行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を発音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</a:t>
            </a:r>
            <a:r>
              <a:rPr lang="en-US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｢あ</a:t>
            </a:r>
            <a:r>
              <a:rPr lang="ja-JP" altLang="ko-KR" sz="3200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っさ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り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</a:t>
            </a: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b="1" dirty="0" smtClean="0">
              <a:latin typeface="Meiryo UI" panose="020B0604030504040204" pitchFamily="34" charset="-128"/>
            </a:endParaRPr>
          </a:p>
          <a:p>
            <a:pPr marL="0" indent="0" algn="ctr">
              <a:buNone/>
            </a:pPr>
            <a:r>
              <a:rPr lang="ko-KR" altLang="en-US" sz="13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싸</a:t>
            </a:r>
            <a:endParaRPr lang="en-US" altLang="ko-KR" sz="138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ㅆ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721600" y="8068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26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399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喉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を緊張させて、</a:t>
            </a:r>
            <a:r>
              <a:rPr lang="ja-JP" altLang="ko-KR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チャ行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の子音を発音。</a:t>
            </a:r>
            <a:endParaRPr lang="ko-KR" altLang="ko-KR" sz="3200" dirty="0">
              <a:latin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</a:t>
            </a:r>
            <a:r>
              <a:rPr lang="en-US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｢ぽ</a:t>
            </a:r>
            <a:r>
              <a:rPr lang="ja-JP" altLang="ko-KR" sz="3200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っちゃ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り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｣</a:t>
            </a: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b="1" dirty="0" smtClean="0">
              <a:latin typeface="Meiryo UI" panose="020B0604030504040204" pitchFamily="34" charset="-128"/>
            </a:endParaRPr>
          </a:p>
          <a:p>
            <a:pPr marL="0" indent="0" algn="ctr">
              <a:buNone/>
            </a:pPr>
            <a:r>
              <a:rPr lang="ko-KR" altLang="en-US" sz="13800" b="1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짜</a:t>
            </a:r>
            <a:endParaRPr lang="en-US" altLang="ko-KR" sz="13800" b="1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ㅉ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721600" y="806825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26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ㅉ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09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6824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95082"/>
            <a:ext cx="10515600" cy="5701553"/>
          </a:xfrm>
        </p:spPr>
        <p:txBody>
          <a:bodyPr/>
          <a:lstStyle/>
          <a:p>
            <a:pPr marL="0" indent="0">
              <a:buNone/>
            </a:pPr>
            <a:r>
              <a:rPr lang="ja-JP" altLang="en-US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次の文字を読んでみましょう。</a:t>
            </a:r>
            <a:endParaRPr lang="en-US" altLang="ja-JP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4800" b="1" dirty="0" smtClean="0"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가       다       바       사       자</a:t>
            </a:r>
            <a:endParaRPr lang="en-US" altLang="ko-KR" sz="4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4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4800" b="1" dirty="0" smtClean="0">
                <a:solidFill>
                  <a:srgbClr val="00B050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카       타       파                 차</a:t>
            </a:r>
            <a:endParaRPr lang="en-US" altLang="ko-KR" sz="4800" b="1" dirty="0" smtClean="0">
              <a:solidFill>
                <a:srgbClr val="00B05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4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4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까       따       </a:t>
            </a:r>
            <a:r>
              <a:rPr lang="ko-KR" altLang="en-US" sz="4800" b="1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빠</a:t>
            </a:r>
            <a:r>
              <a:rPr lang="ko-KR" altLang="en-US" sz="48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명조" panose="02020603020101020101" pitchFamily="18" charset="-127"/>
              </a:rPr>
              <a:t>       싸       짜</a:t>
            </a:r>
            <a:endParaRPr lang="en-US" altLang="ko-KR" sz="4800" b="1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94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309</Words>
  <Application>Microsoft Office PowerPoint</Application>
  <PresentationFormat>ワイド画面</PresentationFormat>
  <Paragraphs>103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4" baseType="lpstr">
      <vt:lpstr>HY견명조</vt:lpstr>
      <vt:lpstr>HY신명조</vt:lpstr>
      <vt:lpstr>맑은 고딕</vt:lpstr>
      <vt:lpstr>Meiryo UI</vt:lpstr>
      <vt:lpstr>ＭＳ Ｐゴシック</vt:lpstr>
      <vt:lpstr>NanumMyeongjo</vt:lpstr>
      <vt:lpstr>UD デジタル 教科書体 NK-R</vt:lpstr>
      <vt:lpstr>나눔고딕</vt:lpstr>
      <vt:lpstr>나눔명조</vt:lpstr>
      <vt:lpstr>Arial</vt:lpstr>
      <vt:lpstr>Office テーマ</vt:lpstr>
      <vt:lpstr>第6講　子音③</vt:lpstr>
      <vt:lpstr>読んでみましょう。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　</vt:lpstr>
      <vt:lpstr>今日の韓国語一句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第6講　子音③</dc:title>
  <dc:creator>Kim ChangGoo</dc:creator>
  <cp:lastModifiedBy>MyPC</cp:lastModifiedBy>
  <cp:revision>59</cp:revision>
  <dcterms:created xsi:type="dcterms:W3CDTF">2017-03-10T00:42:45Z</dcterms:created>
  <dcterms:modified xsi:type="dcterms:W3CDTF">2018-12-27T03:14:05Z</dcterms:modified>
</cp:coreProperties>
</file>