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8" r:id="rId3"/>
    <p:sldId id="280" r:id="rId4"/>
    <p:sldId id="311" r:id="rId5"/>
    <p:sldId id="317" r:id="rId6"/>
    <p:sldId id="316" r:id="rId7"/>
    <p:sldId id="318" r:id="rId8"/>
    <p:sldId id="287" r:id="rId9"/>
    <p:sldId id="319" r:id="rId10"/>
    <p:sldId id="320" r:id="rId11"/>
    <p:sldId id="321" r:id="rId12"/>
    <p:sldId id="322" r:id="rId13"/>
    <p:sldId id="295" r:id="rId14"/>
    <p:sldId id="326" r:id="rId15"/>
    <p:sldId id="325" r:id="rId16"/>
    <p:sldId id="323" r:id="rId17"/>
    <p:sldId id="268" r:id="rId18"/>
    <p:sldId id="327" r:id="rId19"/>
    <p:sldId id="269" r:id="rId20"/>
    <p:sldId id="324" r:id="rId21"/>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6" d="100"/>
          <a:sy n="66" d="100"/>
        </p:scale>
        <p:origin x="900" y="48"/>
      </p:cViewPr>
      <p:guideLst/>
    </p:cSldViewPr>
  </p:slideViewPr>
  <p:notesTextViewPr>
    <p:cViewPr>
      <p:scale>
        <a:sx n="1" d="1"/>
        <a:sy n="1" d="1"/>
      </p:scale>
      <p:origin x="0" y="0"/>
    </p:cViewPr>
  </p:notesTextViewPr>
  <p:notesViewPr>
    <p:cSldViewPr snapToGrid="0">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A55585-0D46-4CC5-A4B7-554B8E0E4547}" type="datetimeFigureOut">
              <a:rPr lang="ko-KR" altLang="en-US" smtClean="0"/>
              <a:t>2019-01-11</a:t>
            </a:fld>
            <a:endParaRPr lang="ko-KR"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BE2B3B-BF0D-4741-9DAF-D844EE7DB5F7}" type="slidenum">
              <a:rPr lang="ko-KR" altLang="en-US" smtClean="0"/>
              <a:t>‹#›</a:t>
            </a:fld>
            <a:endParaRPr lang="ko-KR" altLang="en-US"/>
          </a:p>
        </p:txBody>
      </p:sp>
    </p:spTree>
    <p:extLst>
      <p:ext uri="{BB962C8B-B14F-4D97-AF65-F5344CB8AC3E}">
        <p14:creationId xmlns:p14="http://schemas.microsoft.com/office/powerpoint/2010/main" val="39204759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lang="ja-JP" altLang="en-US" smtClean="0"/>
              <a:t>マスター タイトルの書式設定</a:t>
            </a:r>
            <a:endParaRPr lang="ko-KR"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268930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840981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lang="ja-JP" altLang="en-US" smtClean="0"/>
              <a:t>マスター タイトルの書式設定</a:t>
            </a:r>
            <a:endParaRPr lang="ko-KR"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687300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674059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lang="ja-JP" altLang="en-US" smtClean="0"/>
              <a:t>マスター タイトルの書式設定</a:t>
            </a:r>
            <a:endParaRPr lang="ko-KR"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1202002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5" name="日付プレースホルダー 4"/>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1497558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lang="ja-JP" altLang="en-US" smtClean="0"/>
              <a:t>マスター タイトルの書式設定</a:t>
            </a:r>
            <a:endParaRPr lang="ko-KR"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7" name="日付プレースホルダー 6"/>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8" name="フッター プレースホルダー 7"/>
          <p:cNvSpPr>
            <a:spLocks noGrp="1"/>
          </p:cNvSpPr>
          <p:nvPr>
            <p:ph type="ftr" sz="quarter" idx="11"/>
          </p:nvPr>
        </p:nvSpPr>
        <p:spPr/>
        <p:txBody>
          <a:bodyPr/>
          <a:lstStyle/>
          <a:p>
            <a:endParaRPr lang="ko-KR" altLang="en-US"/>
          </a:p>
        </p:txBody>
      </p:sp>
      <p:sp>
        <p:nvSpPr>
          <p:cNvPr id="9" name="スライド番号プレースホルダー 8"/>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826147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日付プレースホルダー 2"/>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4" name="フッター プレースホルダー 3"/>
          <p:cNvSpPr>
            <a:spLocks noGrp="1"/>
          </p:cNvSpPr>
          <p:nvPr>
            <p:ph type="ftr" sz="quarter" idx="11"/>
          </p:nvPr>
        </p:nvSpPr>
        <p:spPr/>
        <p:txBody>
          <a:bodyPr/>
          <a:lstStyle/>
          <a:p>
            <a:endParaRPr lang="ko-KR" altLang="en-US"/>
          </a:p>
        </p:txBody>
      </p:sp>
      <p:sp>
        <p:nvSpPr>
          <p:cNvPr id="5" name="スライド番号プレースホルダー 4"/>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1993624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3" name="フッター プレースホルダー 2"/>
          <p:cNvSpPr>
            <a:spLocks noGrp="1"/>
          </p:cNvSpPr>
          <p:nvPr>
            <p:ph type="ftr" sz="quarter" idx="11"/>
          </p:nvPr>
        </p:nvSpPr>
        <p:spPr/>
        <p:txBody>
          <a:bodyPr/>
          <a:lstStyle/>
          <a:p>
            <a:endParaRPr lang="ko-KR" altLang="en-US"/>
          </a:p>
        </p:txBody>
      </p:sp>
      <p:sp>
        <p:nvSpPr>
          <p:cNvPr id="4" name="スライド番号プレースホルダー 3"/>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2878147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ko-KR"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2826386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ko-KR"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A56939C3-A39C-47B0-8D03-87435FA23E49}" type="datetimeFigureOut">
              <a:rPr lang="ko-KR" altLang="en-US" smtClean="0"/>
              <a:t>2019-01-11</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81292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ko-KR"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939C3-A39C-47B0-8D03-87435FA23E49}" type="datetimeFigureOut">
              <a:rPr lang="ko-KR" altLang="en-US" smtClean="0"/>
              <a:t>2019-01-11</a:t>
            </a:fld>
            <a:endParaRPr lang="ko-KR"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B8A2D3-3845-4206-9717-89133E28E2F7}" type="slidenum">
              <a:rPr lang="ko-KR" altLang="en-US" smtClean="0"/>
              <a:t>‹#›</a:t>
            </a:fld>
            <a:endParaRPr lang="ko-KR" altLang="en-US"/>
          </a:p>
        </p:txBody>
      </p:sp>
    </p:spTree>
    <p:extLst>
      <p:ext uri="{BB962C8B-B14F-4D97-AF65-F5344CB8AC3E}">
        <p14:creationId xmlns:p14="http://schemas.microsoft.com/office/powerpoint/2010/main" val="3690212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37.jpg"/><Relationship Id="rId7" Type="http://schemas.openxmlformats.org/officeDocument/2006/relationships/image" Target="../media/image48.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33.jpg"/></Relationships>
</file>

<file path=ppt/slides/_rels/slide1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2.xml"/><Relationship Id="rId6" Type="http://schemas.openxmlformats.org/officeDocument/2006/relationships/image" Target="../media/image53.jpg"/><Relationship Id="rId5" Type="http://schemas.openxmlformats.org/officeDocument/2006/relationships/image" Target="../media/image22.jpeg"/><Relationship Id="rId4" Type="http://schemas.openxmlformats.org/officeDocument/2006/relationships/image" Target="../media/image52.jpeg"/></Relationships>
</file>

<file path=ppt/slides/_rels/slide12.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23.jpeg"/><Relationship Id="rId7" Type="http://schemas.openxmlformats.org/officeDocument/2006/relationships/image" Target="../media/image35.jpg"/><Relationship Id="rId2" Type="http://schemas.openxmlformats.org/officeDocument/2006/relationships/image" Target="../media/image54.jpg"/><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image" Target="../media/image56.jpg"/><Relationship Id="rId4" Type="http://schemas.openxmlformats.org/officeDocument/2006/relationships/image" Target="../media/image55.jpg"/><Relationship Id="rId9"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5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5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UFTcQaQnmFY" TargetMode="External"/><Relationship Id="rId2" Type="http://schemas.openxmlformats.org/officeDocument/2006/relationships/hyperlink" Target="https://ameblo.jp/kjroad/entry-12187190412.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8" Type="http://schemas.openxmlformats.org/officeDocument/2006/relationships/image" Target="../media/image39.jpg"/><Relationship Id="rId13" Type="http://schemas.openxmlformats.org/officeDocument/2006/relationships/image" Target="../media/image44.jpg"/><Relationship Id="rId3" Type="http://schemas.openxmlformats.org/officeDocument/2006/relationships/image" Target="../media/image34.jpg"/><Relationship Id="rId7" Type="http://schemas.openxmlformats.org/officeDocument/2006/relationships/image" Target="../media/image38.jpg"/><Relationship Id="rId12" Type="http://schemas.openxmlformats.org/officeDocument/2006/relationships/image" Target="../media/image43.png"/><Relationship Id="rId2" Type="http://schemas.openxmlformats.org/officeDocument/2006/relationships/image" Target="../media/image33.jpg"/><Relationship Id="rId1" Type="http://schemas.openxmlformats.org/officeDocument/2006/relationships/slideLayout" Target="../slideLayouts/slideLayout2.xml"/><Relationship Id="rId6" Type="http://schemas.openxmlformats.org/officeDocument/2006/relationships/image" Target="../media/image37.jpg"/><Relationship Id="rId11" Type="http://schemas.openxmlformats.org/officeDocument/2006/relationships/image" Target="../media/image42.png"/><Relationship Id="rId5" Type="http://schemas.openxmlformats.org/officeDocument/2006/relationships/image" Target="../media/image36.jpg"/><Relationship Id="rId10" Type="http://schemas.openxmlformats.org/officeDocument/2006/relationships/image" Target="../media/image41.jpg"/><Relationship Id="rId4" Type="http://schemas.openxmlformats.org/officeDocument/2006/relationships/image" Target="../media/image35.jpg"/><Relationship Id="rId9" Type="http://schemas.openxmlformats.org/officeDocument/2006/relationships/image" Target="../media/image40.jpg"/><Relationship Id="rId14" Type="http://schemas.openxmlformats.org/officeDocument/2006/relationships/image" Target="../media/image4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39587"/>
          </a:xfrm>
        </p:spPr>
        <p:txBody>
          <a:bodyPr>
            <a:normAutofit/>
          </a:bodyPr>
          <a:lstStyle/>
          <a:p>
            <a:r>
              <a:rPr lang="ja-JP" altLang="en-US" sz="2800" b="1" dirty="0" smtClean="0">
                <a:latin typeface="UD デジタル 教科書体 NK-R" panose="02020400000000000000" pitchFamily="18" charset="-128"/>
                <a:ea typeface="UD デジタル 教科書体 NK-R" panose="02020400000000000000" pitchFamily="18" charset="-128"/>
              </a:rPr>
              <a:t>第</a:t>
            </a:r>
            <a:r>
              <a:rPr lang="en-US" altLang="ja-JP" sz="2800" b="1" dirty="0" smtClean="0">
                <a:latin typeface="UD デジタル 教科書体 NK-R" panose="02020400000000000000" pitchFamily="18" charset="-128"/>
                <a:ea typeface="UD デジタル 教科書体 NK-R" panose="02020400000000000000" pitchFamily="18" charset="-128"/>
              </a:rPr>
              <a:t>9</a:t>
            </a:r>
            <a:r>
              <a:rPr lang="ja-JP" altLang="en-US" sz="2800" b="1" dirty="0" smtClean="0">
                <a:latin typeface="UD デジタル 教科書体 NK-R" panose="02020400000000000000" pitchFamily="18" charset="-128"/>
                <a:ea typeface="UD デジタル 教科書体 NK-R" panose="02020400000000000000" pitchFamily="18" charset="-128"/>
              </a:rPr>
              <a:t>講　</a:t>
            </a:r>
            <a:r>
              <a:rPr lang="ko-KR" altLang="en-US" sz="2800" b="1" dirty="0" smtClean="0">
                <a:latin typeface="NanumGothic" panose="020D0604000000000000" pitchFamily="34" charset="-127"/>
                <a:ea typeface="NanumGothic" panose="020D0604000000000000" pitchFamily="34" charset="-127"/>
              </a:rPr>
              <a:t>주말 활동</a:t>
            </a:r>
            <a:r>
              <a:rPr lang="ja-JP" altLang="en-US" sz="1800" b="1" dirty="0" smtClean="0">
                <a:latin typeface="UD デジタル 教科書体 N-R" panose="02020400000000000000" pitchFamily="17" charset="-128"/>
                <a:ea typeface="UD デジタル 教科書体 N-R" panose="02020400000000000000" pitchFamily="17" charset="-128"/>
              </a:rPr>
              <a:t>週末活動</a:t>
            </a:r>
            <a:endParaRPr lang="ko-KR" altLang="en-US" sz="2800" b="1" dirty="0">
              <a:latin typeface="UD デジタル 教科書体 N-R" panose="02020400000000000000" pitchFamily="17" charset="-128"/>
            </a:endParaRPr>
          </a:p>
        </p:txBody>
      </p:sp>
      <p:sp>
        <p:nvSpPr>
          <p:cNvPr id="7" name="正方形/長方形 6"/>
          <p:cNvSpPr/>
          <p:nvPr/>
        </p:nvSpPr>
        <p:spPr>
          <a:xfrm>
            <a:off x="4410636" y="1801907"/>
            <a:ext cx="6750424" cy="4316506"/>
          </a:xfrm>
          <a:prstGeom prst="rect">
            <a:avLst/>
          </a:prstGeom>
          <a:ln>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b="1" dirty="0" smtClean="0">
                <a:solidFill>
                  <a:srgbClr val="FF0000"/>
                </a:solidFill>
                <a:latin typeface="UD デジタル 教科書体 N-R" panose="02020400000000000000" pitchFamily="17" charset="-128"/>
                <a:ea typeface="UD デジタル 教科書体 N-R" panose="02020400000000000000" pitchFamily="17" charset="-128"/>
              </a:rPr>
              <a:t>今日の学習目標</a:t>
            </a:r>
            <a:endParaRPr lang="en-US" altLang="ja-JP" sz="2000" b="1" dirty="0" smtClean="0">
              <a:solidFill>
                <a:srgbClr val="FF0000"/>
              </a:solidFill>
              <a:latin typeface="UD デジタル 教科書体 N-R" panose="02020400000000000000" pitchFamily="17" charset="-128"/>
              <a:ea typeface="UD デジタル 教科書体 N-R" panose="02020400000000000000" pitchFamily="17" charset="-128"/>
            </a:endParaRPr>
          </a:p>
          <a:p>
            <a:endParaRPr lang="en-US" altLang="ja-JP" sz="2000" dirty="0" smtClean="0">
              <a:solidFill>
                <a:srgbClr val="FF0000"/>
              </a:solidFill>
              <a:latin typeface="HGKyokashotai" panose="02020609000000000000" pitchFamily="17" charset="-128"/>
              <a:ea typeface="HGKyokashotai" panose="02020609000000000000" pitchFamily="17" charset="-128"/>
            </a:endParaRPr>
          </a:p>
          <a:p>
            <a:r>
              <a:rPr lang="ja-JP" altLang="en-US" sz="2000" dirty="0" smtClean="0">
                <a:latin typeface="HGKyokashotai" panose="02020609000000000000" pitchFamily="17" charset="-128"/>
                <a:ea typeface="HGKyokashotai" panose="02020609000000000000" pitchFamily="17" charset="-128"/>
              </a:rPr>
              <a:t>週末にしたことや気分について、友達に話したり、尋ねたりできる。</a:t>
            </a:r>
            <a:endParaRPr lang="en-US" altLang="ja-JP" sz="2000" dirty="0" smtClean="0">
              <a:latin typeface="HGKyokashotai" panose="02020609000000000000" pitchFamily="17" charset="-128"/>
              <a:ea typeface="HGKyokashotai" panose="02020609000000000000" pitchFamily="17" charset="-128"/>
            </a:endParaRPr>
          </a:p>
          <a:p>
            <a:endParaRPr lang="en-US" altLang="ja-JP" sz="2000" dirty="0" smtClean="0">
              <a:latin typeface="HGKyokashotai" panose="02020609000000000000" pitchFamily="17" charset="-128"/>
              <a:ea typeface="HGKyokashotai" panose="02020609000000000000" pitchFamily="17" charset="-128"/>
            </a:endParaRPr>
          </a:p>
          <a:p>
            <a:r>
              <a:rPr lang="ja-JP" altLang="en-US" sz="2000" dirty="0" smtClean="0">
                <a:latin typeface="UD デジタル 教科書体 N-R" panose="02020400000000000000" pitchFamily="17" charset="-128"/>
                <a:ea typeface="UD デジタル 教科書体 N-R" panose="02020400000000000000" pitchFamily="17" charset="-128"/>
              </a:rPr>
              <a:t>・</a:t>
            </a:r>
            <a:r>
              <a:rPr lang="ja-JP" altLang="en-US" sz="2000" b="1" dirty="0" smtClean="0">
                <a:latin typeface="UD デジタル 教科書体 N-R" panose="02020400000000000000" pitchFamily="17" charset="-128"/>
                <a:ea typeface="UD デジタル 教科書体 N-R" panose="02020400000000000000" pitchFamily="17" charset="-128"/>
              </a:rPr>
              <a:t>語彙</a:t>
            </a:r>
            <a:endParaRPr lang="en-US" altLang="ja-JP" sz="2000" b="1" dirty="0" smtClean="0">
              <a:latin typeface="UD デジタル 教科書体 N-R" panose="02020400000000000000" pitchFamily="17" charset="-128"/>
              <a:ea typeface="UD デジタル 教科書体 N-R" panose="02020400000000000000" pitchFamily="17" charset="-128"/>
            </a:endParaRPr>
          </a:p>
          <a:p>
            <a:r>
              <a:rPr lang="ja-JP" altLang="en-US" sz="2000" dirty="0" smtClean="0">
                <a:latin typeface="HGKyokashotai" panose="02020609000000000000" pitchFamily="17" charset="-128"/>
                <a:ea typeface="HGKyokashotai" panose="02020609000000000000" pitchFamily="17" charset="-128"/>
              </a:rPr>
              <a:t>①「曜日」</a:t>
            </a:r>
            <a:endParaRPr lang="en-US" altLang="ja-JP" sz="2000" dirty="0" smtClean="0">
              <a:latin typeface="HGKyokashotai" panose="02020609000000000000" pitchFamily="17" charset="-128"/>
              <a:ea typeface="HGKyokashotai" panose="02020609000000000000" pitchFamily="17" charset="-128"/>
            </a:endParaRPr>
          </a:p>
          <a:p>
            <a:r>
              <a:rPr lang="ja-JP" altLang="en-US" sz="2000" dirty="0" smtClean="0">
                <a:latin typeface="HGKyokashotai" panose="02020609000000000000" pitchFamily="17" charset="-128"/>
                <a:ea typeface="HGKyokashotai" panose="02020609000000000000" pitchFamily="17" charset="-128"/>
              </a:rPr>
              <a:t>②「週末活動</a:t>
            </a:r>
            <a:r>
              <a:rPr lang="en-US" altLang="ja-JP" sz="2000" dirty="0" smtClean="0">
                <a:latin typeface="HGKyokashotai" panose="02020609000000000000" pitchFamily="17" charset="-128"/>
                <a:ea typeface="HGKyokashotai" panose="02020609000000000000" pitchFamily="17" charset="-128"/>
              </a:rPr>
              <a:t>(</a:t>
            </a:r>
            <a:r>
              <a:rPr lang="ja-JP" altLang="en-US" sz="2000" dirty="0" smtClean="0">
                <a:latin typeface="HGKyokashotai" panose="02020609000000000000" pitchFamily="17" charset="-128"/>
                <a:ea typeface="HGKyokashotai" panose="02020609000000000000" pitchFamily="17" charset="-128"/>
              </a:rPr>
              <a:t>動詞</a:t>
            </a:r>
            <a:r>
              <a:rPr lang="en-US" altLang="ja-JP" sz="2000" dirty="0" smtClean="0">
                <a:latin typeface="HGKyokashotai" panose="02020609000000000000" pitchFamily="17" charset="-128"/>
                <a:ea typeface="HGKyokashotai" panose="02020609000000000000" pitchFamily="17" charset="-128"/>
              </a:rPr>
              <a:t>)</a:t>
            </a:r>
            <a:r>
              <a:rPr lang="ja-JP" altLang="en-US" sz="2000" dirty="0" smtClean="0">
                <a:latin typeface="HGKyokashotai" panose="02020609000000000000" pitchFamily="17" charset="-128"/>
                <a:ea typeface="HGKyokashotai" panose="02020609000000000000" pitchFamily="17" charset="-128"/>
              </a:rPr>
              <a:t>」</a:t>
            </a:r>
            <a:endParaRPr lang="en-US" altLang="ja-JP" sz="2000" dirty="0" smtClean="0">
              <a:latin typeface="HGKyokashotai" panose="02020609000000000000" pitchFamily="17" charset="-128"/>
              <a:ea typeface="HGKyokashotai" panose="02020609000000000000" pitchFamily="17" charset="-128"/>
            </a:endParaRPr>
          </a:p>
          <a:p>
            <a:r>
              <a:rPr lang="ja-JP" altLang="en-US" sz="2000" dirty="0" smtClean="0">
                <a:latin typeface="HGKyokashotai" panose="02020609000000000000" pitchFamily="17" charset="-128"/>
                <a:ea typeface="HGKyokashotai" panose="02020609000000000000" pitchFamily="17" charset="-128"/>
              </a:rPr>
              <a:t>③「感想」・「感じ方」</a:t>
            </a:r>
            <a:r>
              <a:rPr lang="en-US" altLang="ja-JP" sz="2000" dirty="0" smtClean="0">
                <a:latin typeface="HGKyokashotai" panose="02020609000000000000" pitchFamily="17" charset="-128"/>
                <a:ea typeface="HGKyokashotai" panose="02020609000000000000" pitchFamily="17" charset="-128"/>
              </a:rPr>
              <a:t>(</a:t>
            </a:r>
            <a:r>
              <a:rPr lang="ja-JP" altLang="en-US" sz="2000" dirty="0" smtClean="0">
                <a:latin typeface="HGKyokashotai" panose="02020609000000000000" pitchFamily="17" charset="-128"/>
                <a:ea typeface="HGKyokashotai" panose="02020609000000000000" pitchFamily="17" charset="-128"/>
              </a:rPr>
              <a:t>形容詞</a:t>
            </a:r>
            <a:r>
              <a:rPr lang="en-US" altLang="ja-JP" sz="2000" dirty="0" smtClean="0">
                <a:latin typeface="HGKyokashotai" panose="02020609000000000000" pitchFamily="17" charset="-128"/>
                <a:ea typeface="HGKyokashotai" panose="02020609000000000000" pitchFamily="17" charset="-128"/>
              </a:rPr>
              <a:t>)</a:t>
            </a:r>
          </a:p>
          <a:p>
            <a:endParaRPr lang="en-US" altLang="ja-JP" sz="2000" dirty="0" smtClean="0">
              <a:latin typeface="HGKyokashotai" panose="02020609000000000000" pitchFamily="17" charset="-128"/>
              <a:ea typeface="HGKyokashotai" panose="02020609000000000000" pitchFamily="17" charset="-128"/>
            </a:endParaRPr>
          </a:p>
          <a:p>
            <a:endParaRPr lang="en-US" altLang="ja-JP" sz="2000" dirty="0" smtClean="0">
              <a:latin typeface="HGKyokashotai" panose="02020609000000000000" pitchFamily="17" charset="-128"/>
              <a:ea typeface="HGKyokashotai" panose="02020609000000000000" pitchFamily="17" charset="-128"/>
            </a:endParaRPr>
          </a:p>
          <a:p>
            <a:r>
              <a:rPr lang="ja-JP" altLang="en-US" sz="2000" b="1" dirty="0" smtClean="0">
                <a:latin typeface="UD デジタル 教科書体 N-R" panose="02020400000000000000" pitchFamily="17" charset="-128"/>
                <a:ea typeface="UD デジタル 教科書体 N-R" panose="02020400000000000000" pitchFamily="17" charset="-128"/>
              </a:rPr>
              <a:t>・文法・表現</a:t>
            </a:r>
            <a:endParaRPr lang="en-US" altLang="ja-JP" sz="2000" b="1" dirty="0" smtClean="0">
              <a:latin typeface="UD デジタル 教科書体 N-R" panose="02020400000000000000" pitchFamily="17" charset="-128"/>
              <a:ea typeface="UD デジタル 教科書体 N-R" panose="02020400000000000000" pitchFamily="17" charset="-128"/>
            </a:endParaRPr>
          </a:p>
          <a:p>
            <a:r>
              <a:rPr lang="ja-JP" altLang="en-US" sz="2000" dirty="0" smtClean="0">
                <a:latin typeface="HGKyokashotai" panose="02020609000000000000" pitchFamily="17" charset="-128"/>
                <a:ea typeface="HGKyokashotai" panose="02020609000000000000" pitchFamily="17" charset="-128"/>
              </a:rPr>
              <a:t>①</a:t>
            </a:r>
            <a:r>
              <a:rPr lang="en-US" altLang="ja-JP" sz="2000" dirty="0" smtClean="0">
                <a:latin typeface="HGKyokashotai" panose="02020609000000000000" pitchFamily="17" charset="-128"/>
                <a:ea typeface="HGKyokashotai" panose="02020609000000000000" pitchFamily="17" charset="-128"/>
              </a:rPr>
              <a:t>~</a:t>
            </a:r>
            <a:r>
              <a:rPr lang="ja-JP" altLang="en-US" sz="2000" dirty="0" smtClean="0">
                <a:latin typeface="HGKyokashotai" panose="02020609000000000000" pitchFamily="17" charset="-128"/>
                <a:ea typeface="HGKyokashotai" panose="02020609000000000000" pitchFamily="17" charset="-128"/>
              </a:rPr>
              <a:t>で</a:t>
            </a:r>
            <a:r>
              <a:rPr lang="en-US" altLang="ja-JP" sz="2000" dirty="0" smtClean="0">
                <a:latin typeface="HGKyokashotai" panose="02020609000000000000" pitchFamily="17" charset="-128"/>
                <a:ea typeface="HGKyokashotai" panose="02020609000000000000" pitchFamily="17" charset="-128"/>
              </a:rPr>
              <a:t>(</a:t>
            </a:r>
            <a:r>
              <a:rPr lang="ja-JP" altLang="en-US" sz="2000" dirty="0" smtClean="0">
                <a:latin typeface="HGKyokashotai" panose="02020609000000000000" pitchFamily="17" charset="-128"/>
                <a:ea typeface="HGKyokashotai" panose="02020609000000000000" pitchFamily="17" charset="-128"/>
              </a:rPr>
              <a:t>行為の場所</a:t>
            </a:r>
            <a:r>
              <a:rPr lang="en-US" altLang="ja-JP" sz="2000" dirty="0" smtClean="0">
                <a:latin typeface="HGKyokashotai" panose="02020609000000000000" pitchFamily="17" charset="-128"/>
                <a:ea typeface="HGKyokashotai" panose="02020609000000000000" pitchFamily="17" charset="-128"/>
              </a:rPr>
              <a:t>)</a:t>
            </a:r>
            <a:r>
              <a:rPr lang="ja-JP" altLang="en-US" sz="2000" dirty="0" smtClean="0">
                <a:latin typeface="HGKyokashotai" panose="02020609000000000000" pitchFamily="17" charset="-128"/>
                <a:ea typeface="HGKyokashotai" panose="02020609000000000000" pitchFamily="17" charset="-128"/>
              </a:rPr>
              <a:t>　</a:t>
            </a:r>
            <a:endParaRPr lang="en-US" altLang="ja-JP" sz="2000" dirty="0" smtClean="0">
              <a:latin typeface="HGKyokashotai" panose="02020609000000000000" pitchFamily="17" charset="-128"/>
              <a:ea typeface="HGKyokashotai" panose="02020609000000000000" pitchFamily="17" charset="-128"/>
            </a:endParaRPr>
          </a:p>
          <a:p>
            <a:r>
              <a:rPr lang="ja-JP" altLang="en-US" sz="2000" dirty="0" smtClean="0">
                <a:latin typeface="HGKyokashotai" panose="02020609000000000000" pitchFamily="17" charset="-128"/>
                <a:ea typeface="HGKyokashotai" panose="02020609000000000000" pitchFamily="17" charset="-128"/>
              </a:rPr>
              <a:t>②「過去形」</a:t>
            </a:r>
            <a:r>
              <a:rPr lang="en-US" altLang="ja-JP" sz="2000" dirty="0" smtClean="0">
                <a:latin typeface="HGKyokashotai" panose="02020609000000000000" pitchFamily="17" charset="-128"/>
                <a:ea typeface="HGKyokashotai" panose="02020609000000000000" pitchFamily="17" charset="-128"/>
              </a:rPr>
              <a:t>(~</a:t>
            </a:r>
            <a:r>
              <a:rPr lang="ja-JP" altLang="en-US" sz="2000" dirty="0" smtClean="0">
                <a:latin typeface="HGKyokashotai" panose="02020609000000000000" pitchFamily="17" charset="-128"/>
                <a:ea typeface="HGKyokashotai" panose="02020609000000000000" pitchFamily="17" charset="-128"/>
              </a:rPr>
              <a:t>でした・ました</a:t>
            </a:r>
            <a:r>
              <a:rPr lang="en-US" altLang="ja-JP" sz="2000" dirty="0" smtClean="0">
                <a:latin typeface="HGKyokashotai" panose="02020609000000000000" pitchFamily="17" charset="-128"/>
                <a:ea typeface="HGKyokashotai" panose="02020609000000000000" pitchFamily="17" charset="-128"/>
              </a:rPr>
              <a:t>)</a:t>
            </a:r>
            <a:endParaRPr lang="ko-KR" altLang="en-US" sz="2000" dirty="0">
              <a:latin typeface="HGKyokashotai" panose="02020609000000000000" pitchFamily="17" charset="-128"/>
            </a:endParaRPr>
          </a:p>
        </p:txBody>
      </p:sp>
      <p:pic>
        <p:nvPicPr>
          <p:cNvPr id="3" name="Picture 2" descr="1-C-TOY531.jpg (643×8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6723" y="2408618"/>
            <a:ext cx="2430535" cy="3023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561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wipe(down)">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wipe(down)">
                                      <p:cBhvr>
                                        <p:cTn id="12" dur="500"/>
                                        <p:tgtEl>
                                          <p:spTgt spid="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animEffect transition="in" filter="wipe(down)">
                                      <p:cBhvr>
                                        <p:cTn id="17" dur="500"/>
                                        <p:tgtEl>
                                          <p:spTgt spid="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xEl>
                                              <p:pRg st="6" end="6"/>
                                            </p:txEl>
                                          </p:spTgt>
                                        </p:tgtEl>
                                        <p:attrNameLst>
                                          <p:attrName>style.visibility</p:attrName>
                                        </p:attrNameLst>
                                      </p:cBhvr>
                                      <p:to>
                                        <p:strVal val="visible"/>
                                      </p:to>
                                    </p:set>
                                    <p:animEffect transition="in" filter="wipe(down)">
                                      <p:cBhvr>
                                        <p:cTn id="22" dur="500"/>
                                        <p:tgtEl>
                                          <p:spTgt spid="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animEffect transition="in" filter="wipe(down)">
                                      <p:cBhvr>
                                        <p:cTn id="27" dur="500"/>
                                        <p:tgtEl>
                                          <p:spTgt spid="7">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xEl>
                                              <p:pRg st="10" end="10"/>
                                            </p:txEl>
                                          </p:spTgt>
                                        </p:tgtEl>
                                        <p:attrNameLst>
                                          <p:attrName>style.visibility</p:attrName>
                                        </p:attrNameLst>
                                      </p:cBhvr>
                                      <p:to>
                                        <p:strVal val="visible"/>
                                      </p:to>
                                    </p:set>
                                    <p:animEffect transition="in" filter="wipe(down)">
                                      <p:cBhvr>
                                        <p:cTn id="32" dur="500"/>
                                        <p:tgtEl>
                                          <p:spTgt spid="7">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7">
                                            <p:txEl>
                                              <p:pRg st="11" end="11"/>
                                            </p:txEl>
                                          </p:spTgt>
                                        </p:tgtEl>
                                        <p:attrNameLst>
                                          <p:attrName>style.visibility</p:attrName>
                                        </p:attrNameLst>
                                      </p:cBhvr>
                                      <p:to>
                                        <p:strVal val="visible"/>
                                      </p:to>
                                    </p:set>
                                    <p:animEffect transition="in" filter="wipe(down)">
                                      <p:cBhvr>
                                        <p:cTn id="37" dur="500"/>
                                        <p:tgtEl>
                                          <p:spTgt spid="7">
                                            <p:txEl>
                                              <p:pRg st="11" end="1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7">
                                            <p:txEl>
                                              <p:pRg st="12" end="12"/>
                                            </p:txEl>
                                          </p:spTgt>
                                        </p:tgtEl>
                                        <p:attrNameLst>
                                          <p:attrName>style.visibility</p:attrName>
                                        </p:attrNameLst>
                                      </p:cBhvr>
                                      <p:to>
                                        <p:strVal val="visible"/>
                                      </p:to>
                                    </p:set>
                                    <p:animEffect transition="in" filter="wipe(down)">
                                      <p:cBhvr>
                                        <p:cTn id="42" dur="500"/>
                                        <p:tgtEl>
                                          <p:spTgt spid="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201705" y="171755"/>
            <a:ext cx="11353800" cy="833718"/>
          </a:xfrm>
        </p:spPr>
        <p:txBody>
          <a:bodyPr>
            <a:normAutofit/>
          </a:bodyPr>
          <a:lstStyle/>
          <a:p>
            <a:r>
              <a:rPr lang="ja-JP" altLang="en-US" sz="2400" dirty="0" smtClean="0">
                <a:latin typeface="UD デジタル 教科書体 NK-R" panose="02020400000000000000" pitchFamily="18" charset="-128"/>
                <a:ea typeface="UD デジタル 教科書体 NK-R" panose="02020400000000000000" pitchFamily="18" charset="-128"/>
              </a:rPr>
              <a:t>❺</a:t>
            </a:r>
            <a:r>
              <a:rPr lang="en-US" altLang="ja-JP" sz="2400" dirty="0" smtClean="0">
                <a:latin typeface="UD デジタル 教科書体 NK-R" panose="02020400000000000000" pitchFamily="18" charset="-128"/>
                <a:ea typeface="UD デジタル 教科書体 NK-R" panose="02020400000000000000" pitchFamily="18" charset="-128"/>
              </a:rPr>
              <a:t>‐</a:t>
            </a:r>
            <a:r>
              <a:rPr lang="ja-JP" altLang="en-US" sz="2400" dirty="0" smtClean="0">
                <a:latin typeface="UD デジタル 教科書体 NK-R" panose="02020400000000000000" pitchFamily="18" charset="-128"/>
                <a:ea typeface="UD デジタル 教科書体 NK-R" panose="02020400000000000000" pitchFamily="18" charset="-128"/>
              </a:rPr>
              <a:t>①</a:t>
            </a:r>
            <a:r>
              <a:rPr lang="ja-JP" altLang="en-US" sz="2800" dirty="0" smtClean="0">
                <a:latin typeface="Meiryo UI" panose="020B0604030504040204" pitchFamily="34" charset="-128"/>
              </a:rPr>
              <a:t>　</a:t>
            </a:r>
            <a:r>
              <a:rPr lang="en-US" altLang="ja-JP" sz="2000" dirty="0" smtClean="0">
                <a:latin typeface="Meiryo UI" panose="020B0604030504040204" pitchFamily="34" charset="-128"/>
              </a:rPr>
              <a:t>A/V</a:t>
            </a:r>
            <a:r>
              <a:rPr lang="en-US" altLang="ja-JP" sz="2800" dirty="0" smtClean="0">
                <a:latin typeface="Meiryo UI" panose="020B0604030504040204" pitchFamily="34" charset="-128"/>
              </a:rPr>
              <a:t>-</a:t>
            </a:r>
            <a:r>
              <a:rPr lang="ko-KR" altLang="en-US" sz="2800" dirty="0" err="1" smtClean="0">
                <a:latin typeface="Meiryo UI" panose="020B0604030504040204" pitchFamily="34" charset="-128"/>
              </a:rPr>
              <a:t>았어요</a:t>
            </a:r>
            <a:r>
              <a:rPr lang="en-US" altLang="ko-KR" sz="2800" dirty="0" smtClean="0">
                <a:latin typeface="Meiryo UI" panose="020B0604030504040204" pitchFamily="34" charset="-128"/>
              </a:rPr>
              <a:t>/</a:t>
            </a:r>
            <a:r>
              <a:rPr lang="ko-KR" altLang="en-US" sz="2800" dirty="0" err="1" smtClean="0">
                <a:latin typeface="Meiryo UI" panose="020B0604030504040204" pitchFamily="34" charset="-128"/>
              </a:rPr>
              <a:t>었어요</a:t>
            </a:r>
            <a:r>
              <a:rPr lang="en-US" altLang="ko-KR" sz="2800" dirty="0" smtClean="0">
                <a:latin typeface="Meiryo UI" panose="020B0604030504040204" pitchFamily="34" charset="-128"/>
              </a:rPr>
              <a:t>/</a:t>
            </a:r>
            <a:r>
              <a:rPr lang="ko-KR" altLang="en-US" sz="2800" dirty="0" smtClean="0">
                <a:solidFill>
                  <a:srgbClr val="FF0000"/>
                </a:solidFill>
                <a:latin typeface="Meiryo UI" panose="020B0604030504040204" pitchFamily="34" charset="-128"/>
              </a:rPr>
              <a:t>했어요</a:t>
            </a:r>
            <a:endParaRPr lang="ko-KR" altLang="en-US" sz="2800" dirty="0">
              <a:solidFill>
                <a:srgbClr val="FF0000"/>
              </a:solidFill>
              <a:latin typeface="Meiryo UI" panose="020B0604030504040204" pitchFamily="34" charset="-128"/>
            </a:endParaRPr>
          </a:p>
        </p:txBody>
      </p:sp>
      <p:sp>
        <p:nvSpPr>
          <p:cNvPr id="2" name="コンテンツ プレースホルダー 1"/>
          <p:cNvSpPr>
            <a:spLocks noGrp="1"/>
          </p:cNvSpPr>
          <p:nvPr>
            <p:ph idx="1"/>
          </p:nvPr>
        </p:nvSpPr>
        <p:spPr>
          <a:xfrm>
            <a:off x="201705" y="833720"/>
            <a:ext cx="11819965" cy="5916704"/>
          </a:xfrm>
        </p:spPr>
        <p:txBody>
          <a:bodyPr>
            <a:normAutofit/>
          </a:bodyPr>
          <a:lstStyle/>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r>
              <a:rPr lang="en-US" altLang="ko-KR" sz="2400" dirty="0">
                <a:latin typeface="나눔명조" panose="02020603020101020101" pitchFamily="18" charset="-127"/>
                <a:ea typeface="나눔명조" panose="02020603020101020101" pitchFamily="18" charset="-127"/>
              </a:rPr>
              <a:t> </a:t>
            </a:r>
            <a:r>
              <a:rPr lang="en-US" altLang="ko-KR" sz="2400" dirty="0" smtClean="0">
                <a:latin typeface="나눔명조" panose="02020603020101020101" pitchFamily="18" charset="-127"/>
                <a:ea typeface="나눔명조" panose="02020603020101020101" pitchFamily="18" charset="-127"/>
              </a:rPr>
              <a:t>                  </a:t>
            </a:r>
          </a:p>
          <a:p>
            <a:pPr marL="0" indent="0">
              <a:buNone/>
            </a:pPr>
            <a:r>
              <a:rPr lang="en-US" altLang="ko-KR" sz="2400" dirty="0">
                <a:latin typeface="나눔명조" panose="02020603020101020101" pitchFamily="18" charset="-127"/>
                <a:ea typeface="나눔명조" panose="02020603020101020101" pitchFamily="18" charset="-127"/>
              </a:rPr>
              <a:t>	</a:t>
            </a:r>
            <a:r>
              <a:rPr lang="en-US" altLang="ko-KR" sz="2400"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아르바이트</a:t>
            </a:r>
            <a:r>
              <a:rPr lang="ko-KR" altLang="en-US" dirty="0" smtClean="0">
                <a:solidFill>
                  <a:srgbClr val="00B0F0"/>
                </a:solidFill>
                <a:latin typeface="나눔명조" panose="02020603020101020101" pitchFamily="18" charset="-127"/>
                <a:ea typeface="나눔명조" panose="02020603020101020101" pitchFamily="18" charset="-127"/>
              </a:rPr>
              <a:t>하다</a:t>
            </a:r>
            <a:r>
              <a:rPr lang="ja-JP" altLang="en-US" dirty="0" smtClean="0">
                <a:solidFill>
                  <a:srgbClr val="00B0F0"/>
                </a:solidFill>
                <a:latin typeface="나눔명조" panose="02020603020101020101" pitchFamily="18" charset="-127"/>
                <a:ea typeface="나눔명조" panose="02020603020101020101" pitchFamily="18" charset="-127"/>
              </a:rPr>
              <a:t>　→</a:t>
            </a:r>
            <a:r>
              <a:rPr lang="en-US" altLang="ko-KR" dirty="0" smtClean="0">
                <a:latin typeface="나눔명조" panose="02020603020101020101" pitchFamily="18" charset="-127"/>
                <a:ea typeface="나눔명조" panose="02020603020101020101" pitchFamily="18" charset="-127"/>
              </a:rPr>
              <a:t> </a:t>
            </a:r>
            <a:r>
              <a:rPr lang="ko-KR" altLang="en-US" dirty="0" err="1" smtClean="0">
                <a:latin typeface="나눔명조" panose="02020603020101020101" pitchFamily="18" charset="-127"/>
                <a:ea typeface="나눔명조" panose="02020603020101020101" pitchFamily="18" charset="-127"/>
              </a:rPr>
              <a:t>아르바이트</a:t>
            </a:r>
            <a:r>
              <a:rPr lang="ko-KR" altLang="en-US" dirty="0" err="1" smtClean="0">
                <a:solidFill>
                  <a:srgbClr val="00B0F0"/>
                </a:solidFill>
                <a:latin typeface="나눔명조" panose="02020603020101020101" pitchFamily="18" charset="-127"/>
                <a:ea typeface="나눔명조" panose="02020603020101020101" pitchFamily="18" charset="-127"/>
              </a:rPr>
              <a:t>했어요</a:t>
            </a:r>
            <a:r>
              <a:rPr lang="en-US" altLang="ko-KR" sz="2400" dirty="0" smtClean="0">
                <a:latin typeface="나눔명조" panose="02020603020101020101" pitchFamily="18" charset="-127"/>
                <a:ea typeface="나눔명조" panose="02020603020101020101" pitchFamily="18" charset="-127"/>
              </a:rPr>
              <a:t>.</a:t>
            </a:r>
          </a:p>
          <a:p>
            <a:pPr marL="0" indent="0">
              <a:buNone/>
            </a:pPr>
            <a:endParaRPr lang="en-US" altLang="ko-KR" sz="2400" dirty="0">
              <a:latin typeface="나눔명조" panose="02020603020101020101" pitchFamily="18" charset="-127"/>
              <a:ea typeface="나눔명조" panose="02020603020101020101" pitchFamily="18" charset="-127"/>
            </a:endParaRPr>
          </a:p>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endParaRPr lang="en-US" altLang="ko-KR" sz="2400" dirty="0">
              <a:latin typeface="나눔명조" panose="02020603020101020101" pitchFamily="18" charset="-127"/>
              <a:ea typeface="나눔명조" panose="02020603020101020101" pitchFamily="18" charset="-127"/>
            </a:endParaRPr>
          </a:p>
          <a:p>
            <a:pPr marL="0" indent="0">
              <a:buNone/>
            </a:pPr>
            <a:r>
              <a:rPr lang="en-US" altLang="ko-KR" sz="2400"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집에서 공부</a:t>
            </a:r>
            <a:r>
              <a:rPr lang="ko-KR" altLang="en-US" dirty="0" smtClean="0">
                <a:solidFill>
                  <a:srgbClr val="00B0F0"/>
                </a:solidFill>
                <a:latin typeface="나눔명조" panose="02020603020101020101" pitchFamily="18" charset="-127"/>
                <a:ea typeface="나눔명조" panose="02020603020101020101" pitchFamily="18" charset="-127"/>
              </a:rPr>
              <a:t>하다</a:t>
            </a:r>
            <a:r>
              <a:rPr lang="ja-JP" altLang="en-US" dirty="0" smtClean="0">
                <a:solidFill>
                  <a:srgbClr val="00B0F0"/>
                </a:solidFill>
                <a:latin typeface="나눔명조" panose="02020603020101020101" pitchFamily="18" charset="-127"/>
                <a:ea typeface="나눔명조" panose="02020603020101020101" pitchFamily="18" charset="-127"/>
              </a:rPr>
              <a:t>　→</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공부</a:t>
            </a:r>
            <a:r>
              <a:rPr lang="ko-KR" altLang="en-US" dirty="0" smtClean="0">
                <a:solidFill>
                  <a:srgbClr val="00B0F0"/>
                </a:solidFill>
                <a:latin typeface="나눔명조" panose="02020603020101020101" pitchFamily="18" charset="-127"/>
                <a:ea typeface="나눔명조" panose="02020603020101020101" pitchFamily="18" charset="-127"/>
              </a:rPr>
              <a:t>했어요</a:t>
            </a:r>
            <a:r>
              <a:rPr lang="en-US" altLang="ko-KR" dirty="0" smtClean="0">
                <a:latin typeface="나눔명조" panose="02020603020101020101" pitchFamily="18" charset="-127"/>
                <a:ea typeface="나눔명조" panose="02020603020101020101" pitchFamily="18" charset="-127"/>
              </a:rPr>
              <a:t>.</a:t>
            </a:r>
            <a:r>
              <a:rPr lang="en-US" altLang="ko-KR" sz="2400" dirty="0" smtClean="0">
                <a:latin typeface="나눔명조" panose="02020603020101020101" pitchFamily="18" charset="-127"/>
                <a:ea typeface="나눔명조" panose="02020603020101020101" pitchFamily="18" charset="-127"/>
              </a:rPr>
              <a:t>	</a:t>
            </a:r>
          </a:p>
          <a:p>
            <a:pPr marL="0" indent="0">
              <a:buNone/>
            </a:pPr>
            <a:endParaRPr lang="en-US" altLang="ko-KR" sz="2400" dirty="0">
              <a:latin typeface="나눔명조" panose="02020603020101020101" pitchFamily="18" charset="-127"/>
              <a:ea typeface="나눔명조" panose="02020603020101020101" pitchFamily="18" charset="-127"/>
            </a:endParaRPr>
          </a:p>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endParaRPr lang="en-US" altLang="ko-KR" sz="2400" dirty="0">
              <a:latin typeface="나눔명조" panose="02020603020101020101" pitchFamily="18" charset="-127"/>
              <a:ea typeface="나눔명조" panose="02020603020101020101" pitchFamily="18" charset="-127"/>
            </a:endParaRPr>
          </a:p>
          <a:p>
            <a:pPr marL="0" indent="0">
              <a:buNone/>
            </a:pPr>
            <a:r>
              <a:rPr lang="en-US" altLang="ko-KR" sz="2400" dirty="0">
                <a:latin typeface="나눔명조" panose="02020603020101020101" pitchFamily="18" charset="-127"/>
                <a:ea typeface="나눔명조" panose="02020603020101020101" pitchFamily="18" charset="-127"/>
              </a:rPr>
              <a:t>	</a:t>
            </a:r>
            <a:r>
              <a:rPr lang="en-US" altLang="ko-KR" sz="2400"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산책</a:t>
            </a:r>
            <a:r>
              <a:rPr lang="ko-KR" altLang="en-US" dirty="0" smtClean="0">
                <a:solidFill>
                  <a:srgbClr val="00B0F0"/>
                </a:solidFill>
                <a:latin typeface="나눔명조" panose="02020603020101020101" pitchFamily="18" charset="-127"/>
                <a:ea typeface="나눔명조" panose="02020603020101020101" pitchFamily="18" charset="-127"/>
              </a:rPr>
              <a:t>하다</a:t>
            </a:r>
            <a:r>
              <a:rPr lang="ko-KR" altLang="en-US" dirty="0" smtClean="0">
                <a:latin typeface="나눔명조" panose="02020603020101020101" pitchFamily="18" charset="-127"/>
                <a:ea typeface="나눔명조" panose="02020603020101020101" pitchFamily="18" charset="-127"/>
              </a:rPr>
              <a:t> </a:t>
            </a:r>
            <a:r>
              <a:rPr lang="ja-JP" altLang="en-US" dirty="0" smtClean="0">
                <a:latin typeface="나눔명조" panose="02020603020101020101" pitchFamily="18" charset="-127"/>
                <a:ea typeface="나눔명조" panose="02020603020101020101" pitchFamily="18" charset="-127"/>
              </a:rPr>
              <a:t>→</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산책</a:t>
            </a:r>
            <a:r>
              <a:rPr lang="ko-KR" altLang="en-US" dirty="0" smtClean="0">
                <a:solidFill>
                  <a:srgbClr val="00B0F0"/>
                </a:solidFill>
                <a:latin typeface="나눔명조" panose="02020603020101020101" pitchFamily="18" charset="-127"/>
                <a:ea typeface="나눔명조" panose="02020603020101020101" pitchFamily="18" charset="-127"/>
              </a:rPr>
              <a:t>했어요</a:t>
            </a:r>
            <a:r>
              <a:rPr lang="en-US" altLang="ko-KR" dirty="0" smtClean="0">
                <a:latin typeface="나눔명조" panose="02020603020101020101" pitchFamily="18" charset="-127"/>
                <a:ea typeface="나눔명조" panose="02020603020101020101" pitchFamily="18" charset="-127"/>
              </a:rPr>
              <a:t>. 	</a:t>
            </a:r>
            <a:endParaRPr lang="en-US" altLang="ko-KR" dirty="0">
              <a:latin typeface="나눔명조" panose="02020603020101020101" pitchFamily="18" charset="-127"/>
              <a:ea typeface="나눔명조" panose="02020603020101020101" pitchFamily="18" charset="-127"/>
            </a:endParaRPr>
          </a:p>
        </p:txBody>
      </p:sp>
      <p:sp>
        <p:nvSpPr>
          <p:cNvPr id="5" name="正方形/長方形 4"/>
          <p:cNvSpPr/>
          <p:nvPr/>
        </p:nvSpPr>
        <p:spPr>
          <a:xfrm>
            <a:off x="8273143" y="1642960"/>
            <a:ext cx="2445788"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smtClean="0">
                <a:solidFill>
                  <a:schemeClr val="tx1"/>
                </a:solidFill>
                <a:latin typeface="UD デジタル 教科書体 NK-R" panose="02020400000000000000" pitchFamily="18" charset="-128"/>
                <a:ea typeface="UD デジタル 教科書体 NK-R" panose="02020400000000000000" pitchFamily="18" charset="-128"/>
              </a:rPr>
              <a:t>バイトしました。</a:t>
            </a:r>
            <a:endParaRPr lang="ko-KR" altLang="en-US" sz="2000" dirty="0">
              <a:solidFill>
                <a:srgbClr val="FF0000"/>
              </a:solidFill>
              <a:latin typeface="UD デジタル 教科書体 NK-R" panose="02020400000000000000" pitchFamily="18" charset="-128"/>
              <a:ea typeface="문체부 제목 바탕체" panose="02030609000101010101" pitchFamily="17" charset="-127"/>
            </a:endParaRPr>
          </a:p>
        </p:txBody>
      </p:sp>
      <p:sp>
        <p:nvSpPr>
          <p:cNvPr id="7" name="正方形/長方形 6"/>
          <p:cNvSpPr/>
          <p:nvPr/>
        </p:nvSpPr>
        <p:spPr>
          <a:xfrm>
            <a:off x="7561943" y="3523130"/>
            <a:ext cx="237537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smtClean="0">
                <a:solidFill>
                  <a:schemeClr val="tx1"/>
                </a:solidFill>
                <a:latin typeface="UD デジタル 教科書体 NK-R" panose="02020400000000000000" pitchFamily="18" charset="-128"/>
                <a:ea typeface="UD デジタル 教科書体 NK-R" panose="02020400000000000000" pitchFamily="18" charset="-128"/>
              </a:rPr>
              <a:t>家</a:t>
            </a:r>
            <a:r>
              <a:rPr lang="ja-JP" altLang="en-US" sz="2000" dirty="0">
                <a:solidFill>
                  <a:schemeClr val="tx1"/>
                </a:solidFill>
                <a:latin typeface="UD デジタル 教科書体 NK-R" panose="02020400000000000000" pitchFamily="18" charset="-128"/>
                <a:ea typeface="UD デジタル 教科書体 NK-R" panose="02020400000000000000" pitchFamily="18" charset="-128"/>
              </a:rPr>
              <a:t>で</a:t>
            </a:r>
            <a:r>
              <a:rPr lang="ja-JP" altLang="en-US" sz="2000" dirty="0" smtClean="0">
                <a:solidFill>
                  <a:schemeClr val="tx1"/>
                </a:solidFill>
                <a:latin typeface="UD デジタル 教科書体 NK-R" panose="02020400000000000000" pitchFamily="18" charset="-128"/>
                <a:ea typeface="UD デジタル 教科書体 NK-R" panose="02020400000000000000" pitchFamily="18" charset="-128"/>
              </a:rPr>
              <a:t>勉強しました。</a:t>
            </a:r>
            <a:endParaRPr lang="ko-KR" altLang="en-US" sz="2000" dirty="0">
              <a:solidFill>
                <a:srgbClr val="FF0000"/>
              </a:solidFill>
              <a:latin typeface="UD デジタル 教科書体 NK-R" panose="02020400000000000000" pitchFamily="18" charset="-128"/>
              <a:ea typeface="문체부 제목 바탕체" panose="02030609000101010101" pitchFamily="17" charset="-127"/>
            </a:endParaRPr>
          </a:p>
        </p:txBody>
      </p:sp>
      <p:sp>
        <p:nvSpPr>
          <p:cNvPr id="8" name="正方形/長方形 7"/>
          <p:cNvSpPr/>
          <p:nvPr/>
        </p:nvSpPr>
        <p:spPr>
          <a:xfrm>
            <a:off x="6524088" y="5485571"/>
            <a:ext cx="2640307"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a:solidFill>
                  <a:schemeClr val="tx1"/>
                </a:solidFill>
                <a:latin typeface="UD デジタル 教科書体 NK-R" panose="02020400000000000000" pitchFamily="18" charset="-128"/>
                <a:ea typeface="UD デジタル 教科書体 NK-R" panose="02020400000000000000" pitchFamily="18" charset="-128"/>
              </a:rPr>
              <a:t>散歩</a:t>
            </a:r>
            <a:r>
              <a:rPr lang="ja-JP" altLang="en-US" sz="2000" dirty="0" smtClean="0">
                <a:solidFill>
                  <a:schemeClr val="tx1"/>
                </a:solidFill>
                <a:latin typeface="UD デジタル 教科書体 NK-R" panose="02020400000000000000" pitchFamily="18" charset="-128"/>
                <a:ea typeface="UD デジタル 教科書体 NK-R" panose="02020400000000000000" pitchFamily="18" charset="-128"/>
              </a:rPr>
              <a:t>しました。</a:t>
            </a:r>
            <a:endParaRPr lang="ko-KR" altLang="en-US" sz="2000" dirty="0">
              <a:solidFill>
                <a:srgbClr val="FF0000"/>
              </a:solidFill>
              <a:latin typeface="UD デジタル 教科書体 NK-R" panose="02020400000000000000" pitchFamily="18" charset="-128"/>
              <a:ea typeface="문체부 제목 바탕체" panose="02030609000101010101" pitchFamily="17" charset="-127"/>
            </a:endParaRPr>
          </a:p>
        </p:txBody>
      </p:sp>
      <p:pic>
        <p:nvPicPr>
          <p:cNvPr id="9" name="Picture 6" descr="job_izakaya_beer-235x300.png (235×3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306" y="936670"/>
            <a:ext cx="1231655" cy="1572325"/>
          </a:xfrm>
          <a:prstGeom prst="rect">
            <a:avLst/>
          </a:prstGeom>
          <a:noFill/>
          <a:extLst>
            <a:ext uri="{909E8E84-426E-40DD-AFC4-6F175D3DCCD1}">
              <a14:hiddenFill xmlns:a14="http://schemas.microsoft.com/office/drawing/2010/main">
                <a:solidFill>
                  <a:srgbClr val="FFFFFF"/>
                </a:solidFill>
              </a14:hiddenFill>
            </a:ext>
          </a:extLst>
        </p:spPr>
      </p:pic>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712" y="2935563"/>
            <a:ext cx="1330153" cy="1493285"/>
          </a:xfrm>
          <a:prstGeom prst="rect">
            <a:avLst/>
          </a:prstGeom>
        </p:spPr>
      </p:pic>
      <p:pic>
        <p:nvPicPr>
          <p:cNvPr id="14" name="図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712" y="4914916"/>
            <a:ext cx="1088475" cy="1408940"/>
          </a:xfrm>
          <a:prstGeom prst="rect">
            <a:avLst/>
          </a:prstGeom>
        </p:spPr>
      </p:pic>
      <p:pic>
        <p:nvPicPr>
          <p:cNvPr id="15" name="Picture 2" descr="diet_running_woman.png (661×8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396842" y="532440"/>
            <a:ext cx="956958" cy="115819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norimono_boat_couple.png (714×50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10570" y="2056394"/>
            <a:ext cx="1311014" cy="92909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shopping_fasion.png (714×74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575139" y="3490973"/>
            <a:ext cx="1069964" cy="112091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E98080E5B188.png (574×63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600028" y="4986587"/>
            <a:ext cx="1121556" cy="1236838"/>
          </a:xfrm>
          <a:prstGeom prst="rect">
            <a:avLst/>
          </a:prstGeom>
          <a:noFill/>
          <a:extLst>
            <a:ext uri="{909E8E84-426E-40DD-AFC4-6F175D3DCCD1}">
              <a14:hiddenFill xmlns:a14="http://schemas.microsoft.com/office/drawing/2010/main">
                <a:solidFill>
                  <a:srgbClr val="FFFFFF"/>
                </a:solidFill>
              </a14:hiddenFill>
            </a:ext>
          </a:extLst>
        </p:spPr>
      </p:pic>
      <p:sp>
        <p:nvSpPr>
          <p:cNvPr id="19" name="正方形/長方形 18"/>
          <p:cNvSpPr/>
          <p:nvPr/>
        </p:nvSpPr>
        <p:spPr>
          <a:xfrm>
            <a:off x="7228537" y="810169"/>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r"/>
            <a:r>
              <a:rPr lang="ko-KR" altLang="en-US" sz="2400" dirty="0" smtClean="0">
                <a:solidFill>
                  <a:srgbClr val="FF0000"/>
                </a:solidFill>
                <a:latin typeface="NanumMyeongjo" panose="02020603020101020101" pitchFamily="18" charset="-127"/>
                <a:ea typeface="NanumMyeongjo" panose="02020603020101020101" pitchFamily="18" charset="-127"/>
              </a:rPr>
              <a:t>운동했어요</a:t>
            </a:r>
            <a:r>
              <a:rPr lang="en-US" altLang="ko-KR" sz="2400" dirty="0" smtClean="0">
                <a:solidFill>
                  <a:srgbClr val="FF0000"/>
                </a:solidFill>
                <a:latin typeface="NanumMyeongjo" panose="02020603020101020101" pitchFamily="18" charset="-127"/>
                <a:ea typeface="NanumMyeongjo" panose="02020603020101020101" pitchFamily="18" charset="-127"/>
              </a:rPr>
              <a:t>.</a:t>
            </a:r>
            <a:endParaRPr lang="ko-KR" altLang="en-US" sz="2400" dirty="0">
              <a:solidFill>
                <a:srgbClr val="FF0000"/>
              </a:solidFill>
              <a:latin typeface="NanumMyeongjo" panose="02020603020101020101" pitchFamily="18" charset="-127"/>
              <a:ea typeface="NanumMyeongjo" panose="02020603020101020101" pitchFamily="18" charset="-127"/>
            </a:endParaRPr>
          </a:p>
        </p:txBody>
      </p:sp>
      <p:sp>
        <p:nvSpPr>
          <p:cNvPr id="20" name="正方形/長方形 19"/>
          <p:cNvSpPr/>
          <p:nvPr/>
        </p:nvSpPr>
        <p:spPr>
          <a:xfrm>
            <a:off x="7296847" y="2385110"/>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r"/>
            <a:r>
              <a:rPr lang="ko-KR" altLang="en-US" sz="2400" dirty="0" smtClean="0">
                <a:solidFill>
                  <a:srgbClr val="FF0000"/>
                </a:solidFill>
                <a:latin typeface="NanumMyeongjo" panose="02020603020101020101" pitchFamily="18" charset="-127"/>
                <a:ea typeface="NanumMyeongjo" panose="02020603020101020101" pitchFamily="18" charset="-127"/>
              </a:rPr>
              <a:t>데이트했어요</a:t>
            </a:r>
            <a:r>
              <a:rPr lang="en-US" altLang="ko-KR" sz="2400" dirty="0" smtClean="0">
                <a:solidFill>
                  <a:srgbClr val="FF0000"/>
                </a:solidFill>
                <a:latin typeface="NanumMyeongjo" panose="02020603020101020101" pitchFamily="18" charset="-127"/>
                <a:ea typeface="NanumMyeongjo" panose="02020603020101020101" pitchFamily="18" charset="-127"/>
              </a:rPr>
              <a:t>.</a:t>
            </a:r>
            <a:endParaRPr lang="ko-KR" altLang="en-US" sz="2400" dirty="0">
              <a:solidFill>
                <a:srgbClr val="FF0000"/>
              </a:solidFill>
              <a:latin typeface="NanumMyeongjo" panose="02020603020101020101" pitchFamily="18" charset="-127"/>
              <a:ea typeface="NanumMyeongjo" panose="02020603020101020101" pitchFamily="18" charset="-127"/>
            </a:endParaRPr>
          </a:p>
        </p:txBody>
      </p:sp>
      <p:sp>
        <p:nvSpPr>
          <p:cNvPr id="21" name="正方形/長方形 20"/>
          <p:cNvSpPr/>
          <p:nvPr/>
        </p:nvSpPr>
        <p:spPr>
          <a:xfrm>
            <a:off x="7612472" y="4084565"/>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r"/>
            <a:r>
              <a:rPr lang="ko-KR" altLang="en-US" sz="2400" dirty="0" smtClean="0">
                <a:solidFill>
                  <a:srgbClr val="FF0000"/>
                </a:solidFill>
                <a:latin typeface="NanumMyeongjo" panose="02020603020101020101" pitchFamily="18" charset="-127"/>
                <a:ea typeface="NanumMyeongjo" panose="02020603020101020101" pitchFamily="18" charset="-127"/>
              </a:rPr>
              <a:t>쇼핑했어요</a:t>
            </a:r>
            <a:r>
              <a:rPr lang="en-US" altLang="ko-KR" sz="2400" dirty="0" smtClean="0">
                <a:solidFill>
                  <a:srgbClr val="FF0000"/>
                </a:solidFill>
                <a:latin typeface="NanumMyeongjo" panose="02020603020101020101" pitchFamily="18" charset="-127"/>
                <a:ea typeface="NanumMyeongjo" panose="02020603020101020101" pitchFamily="18" charset="-127"/>
              </a:rPr>
              <a:t>.</a:t>
            </a:r>
            <a:endParaRPr lang="ko-KR" altLang="en-US" sz="2400" dirty="0">
              <a:solidFill>
                <a:srgbClr val="FF0000"/>
              </a:solidFill>
              <a:latin typeface="NanumMyeongjo" panose="02020603020101020101" pitchFamily="18" charset="-127"/>
              <a:ea typeface="NanumMyeongjo" panose="02020603020101020101" pitchFamily="18" charset="-127"/>
            </a:endParaRPr>
          </a:p>
        </p:txBody>
      </p:sp>
      <p:sp>
        <p:nvSpPr>
          <p:cNvPr id="22" name="正方形/長方形 21"/>
          <p:cNvSpPr/>
          <p:nvPr/>
        </p:nvSpPr>
        <p:spPr>
          <a:xfrm>
            <a:off x="7711613" y="6024431"/>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r"/>
            <a:r>
              <a:rPr lang="ko-KR" altLang="en-US" sz="2400" dirty="0" smtClean="0">
                <a:solidFill>
                  <a:srgbClr val="FF0000"/>
                </a:solidFill>
                <a:latin typeface="NanumMyeongjo" panose="02020603020101020101" pitchFamily="18" charset="-127"/>
                <a:ea typeface="NanumMyeongjo" panose="02020603020101020101" pitchFamily="18" charset="-127"/>
              </a:rPr>
              <a:t>심심했어요</a:t>
            </a:r>
            <a:r>
              <a:rPr lang="en-US" altLang="ko-KR" sz="2400" dirty="0" smtClean="0">
                <a:solidFill>
                  <a:schemeClr val="tx1"/>
                </a:solidFill>
                <a:latin typeface="NanumMyeongjo" panose="02020603020101020101" pitchFamily="18" charset="-127"/>
                <a:ea typeface="NanumMyeongjo" panose="02020603020101020101" pitchFamily="18" charset="-127"/>
              </a:rPr>
              <a:t>.</a:t>
            </a:r>
            <a:endParaRPr lang="ko-KR" altLang="en-US" sz="2400" dirty="0">
              <a:solidFill>
                <a:schemeClr val="tx1"/>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3409830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wipe(down)">
                                      <p:cBhvr>
                                        <p:cTn id="25" dur="500"/>
                                        <p:tgtEl>
                                          <p:spTgt spid="2">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
                                            <p:txEl>
                                              <p:pRg st="2" end="2"/>
                                            </p:txEl>
                                          </p:spTgt>
                                        </p:tgtEl>
                                        <p:attrNameLst>
                                          <p:attrName>style.visibility</p:attrName>
                                        </p:attrNameLst>
                                      </p:cBhvr>
                                      <p:to>
                                        <p:strVal val="visible"/>
                                      </p:to>
                                    </p:set>
                                    <p:animEffect transition="in" filter="wipe(down)">
                                      <p:cBhvr>
                                        <p:cTn id="30" dur="500"/>
                                        <p:tgtEl>
                                          <p:spTgt spid="2">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wipe(down)">
                                      <p:cBhvr>
                                        <p:cTn id="35" dur="500"/>
                                        <p:tgtEl>
                                          <p:spTgt spid="2">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wipe(down)">
                                      <p:cBhvr>
                                        <p:cTn id="40" dur="500"/>
                                        <p:tgtEl>
                                          <p:spTgt spid="2">
                                            <p:txEl>
                                              <p:pRg st="10" end="1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down)">
                                      <p:cBhvr>
                                        <p:cTn id="45" dur="500"/>
                                        <p:tgtEl>
                                          <p:spTgt spid="5"/>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down)">
                                      <p:cBhvr>
                                        <p:cTn id="50" dur="5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down)">
                                      <p:cBhvr>
                                        <p:cTn id="55" dur="500"/>
                                        <p:tgtEl>
                                          <p:spTgt spid="8"/>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ppt_x"/>
                                          </p:val>
                                        </p:tav>
                                        <p:tav tm="100000">
                                          <p:val>
                                            <p:strVal val="#ppt_x"/>
                                          </p:val>
                                        </p:tav>
                                      </p:tavLst>
                                    </p:anim>
                                    <p:anim calcmode="lin" valueType="num">
                                      <p:cBhvr additive="base">
                                        <p:cTn id="6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fill="hold"/>
                                        <p:tgtEl>
                                          <p:spTgt spid="16"/>
                                        </p:tgtEl>
                                        <p:attrNameLst>
                                          <p:attrName>ppt_x</p:attrName>
                                        </p:attrNameLst>
                                      </p:cBhvr>
                                      <p:tavLst>
                                        <p:tav tm="0">
                                          <p:val>
                                            <p:strVal val="#ppt_x"/>
                                          </p:val>
                                        </p:tav>
                                        <p:tav tm="100000">
                                          <p:val>
                                            <p:strVal val="#ppt_x"/>
                                          </p:val>
                                        </p:tav>
                                      </p:tavLst>
                                    </p:anim>
                                    <p:anim calcmode="lin" valueType="num">
                                      <p:cBhvr additive="base">
                                        <p:cTn id="6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ppt_x"/>
                                          </p:val>
                                        </p:tav>
                                        <p:tav tm="100000">
                                          <p:val>
                                            <p:strVal val="#ppt_x"/>
                                          </p:val>
                                        </p:tav>
                                      </p:tavLst>
                                    </p:anim>
                                    <p:anim calcmode="lin" valueType="num">
                                      <p:cBhvr additive="base">
                                        <p:cTn id="7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500" fill="hold"/>
                                        <p:tgtEl>
                                          <p:spTgt spid="18"/>
                                        </p:tgtEl>
                                        <p:attrNameLst>
                                          <p:attrName>ppt_x</p:attrName>
                                        </p:attrNameLst>
                                      </p:cBhvr>
                                      <p:tavLst>
                                        <p:tav tm="0">
                                          <p:val>
                                            <p:strVal val="#ppt_x"/>
                                          </p:val>
                                        </p:tav>
                                        <p:tav tm="100000">
                                          <p:val>
                                            <p:strVal val="#ppt_x"/>
                                          </p:val>
                                        </p:tav>
                                      </p:tavLst>
                                    </p:anim>
                                    <p:anim calcmode="lin" valueType="num">
                                      <p:cBhvr additive="base">
                                        <p:cTn id="7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fill="hold"/>
                                        <p:tgtEl>
                                          <p:spTgt spid="19"/>
                                        </p:tgtEl>
                                        <p:attrNameLst>
                                          <p:attrName>ppt_x</p:attrName>
                                        </p:attrNameLst>
                                      </p:cBhvr>
                                      <p:tavLst>
                                        <p:tav tm="0">
                                          <p:val>
                                            <p:strVal val="#ppt_x"/>
                                          </p:val>
                                        </p:tav>
                                        <p:tav tm="100000">
                                          <p:val>
                                            <p:strVal val="#ppt_x"/>
                                          </p:val>
                                        </p:tav>
                                      </p:tavLst>
                                    </p:anim>
                                    <p:anim calcmode="lin" valueType="num">
                                      <p:cBhvr additive="base">
                                        <p:cTn id="8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wipe(down)">
                                      <p:cBhvr>
                                        <p:cTn id="90" dur="500"/>
                                        <p:tgtEl>
                                          <p:spTgt spid="20"/>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wipe(down)">
                                      <p:cBhvr>
                                        <p:cTn id="95" dur="500"/>
                                        <p:tgtEl>
                                          <p:spTgt spid="21"/>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down)">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animBg="1"/>
      <p:bldP spid="7" grpId="0" animBg="1"/>
      <p:bldP spid="8" grpId="0" animBg="1"/>
      <p:bldP spid="19" grpId="0" animBg="1"/>
      <p:bldP spid="20" grpId="0" animBg="1"/>
      <p:bldP spid="21" grpId="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84767"/>
            <a:ext cx="11353800" cy="833718"/>
          </a:xfrm>
        </p:spPr>
        <p:txBody>
          <a:bodyPr>
            <a:normAutofit/>
          </a:bodyPr>
          <a:lstStyle/>
          <a:p>
            <a:r>
              <a:rPr lang="ja-JP" altLang="en-US" sz="2400" dirty="0" smtClean="0">
                <a:latin typeface="UD デジタル 教科書体 NK-R" panose="02020400000000000000" pitchFamily="18" charset="-128"/>
                <a:ea typeface="UD デジタル 教科書体 NK-R" panose="02020400000000000000" pitchFamily="18" charset="-128"/>
              </a:rPr>
              <a:t>❺</a:t>
            </a:r>
            <a:r>
              <a:rPr lang="en-US" altLang="ja-JP" sz="2400" dirty="0" smtClean="0">
                <a:latin typeface="UD デジタル 教科書体 NK-R" panose="02020400000000000000" pitchFamily="18" charset="-128"/>
                <a:ea typeface="UD デジタル 教科書体 NK-R" panose="02020400000000000000" pitchFamily="18" charset="-128"/>
              </a:rPr>
              <a:t>‐</a:t>
            </a:r>
            <a:r>
              <a:rPr lang="ja-JP" altLang="en-US" sz="2400" dirty="0" smtClean="0">
                <a:latin typeface="UD デジタル 教科書体 NK-R" panose="02020400000000000000" pitchFamily="18" charset="-128"/>
                <a:ea typeface="UD デジタル 教科書体 NK-R" panose="02020400000000000000" pitchFamily="18" charset="-128"/>
              </a:rPr>
              <a:t>②　</a:t>
            </a:r>
            <a:r>
              <a:rPr lang="en-US" altLang="ja-JP" sz="1800" dirty="0" smtClean="0">
                <a:latin typeface="Meiryo UI" panose="020B0604030504040204" pitchFamily="34" charset="-128"/>
              </a:rPr>
              <a:t>A/V-</a:t>
            </a:r>
            <a:r>
              <a:rPr lang="ko-KR" altLang="en-US" sz="2800" dirty="0" err="1" smtClean="0">
                <a:solidFill>
                  <a:srgbClr val="FF0000"/>
                </a:solidFill>
                <a:latin typeface="NanumGothic" panose="020D0604000000000000" pitchFamily="34" charset="-127"/>
                <a:ea typeface="NanumGothic" panose="020D0604000000000000" pitchFamily="34" charset="-127"/>
              </a:rPr>
              <a:t>았어요</a:t>
            </a:r>
            <a:r>
              <a:rPr lang="en-US" altLang="ko-KR" sz="2800" dirty="0" smtClean="0">
                <a:latin typeface="NanumGothic" panose="020D0604000000000000" pitchFamily="34" charset="-127"/>
                <a:ea typeface="NanumGothic" panose="020D0604000000000000" pitchFamily="34" charset="-127"/>
              </a:rPr>
              <a:t>/</a:t>
            </a:r>
            <a:r>
              <a:rPr lang="ko-KR" altLang="en-US" sz="2800" dirty="0" err="1" smtClean="0">
                <a:latin typeface="NanumGothic" panose="020D0604000000000000" pitchFamily="34" charset="-127"/>
                <a:ea typeface="NanumGothic" panose="020D0604000000000000" pitchFamily="34" charset="-127"/>
              </a:rPr>
              <a:t>었어요</a:t>
            </a:r>
            <a:r>
              <a:rPr lang="en-US" altLang="ko-KR" sz="2800" dirty="0" smtClean="0">
                <a:latin typeface="NanumGothic" panose="020D0604000000000000" pitchFamily="34" charset="-127"/>
                <a:ea typeface="NanumGothic" panose="020D0604000000000000" pitchFamily="34" charset="-127"/>
              </a:rPr>
              <a:t>/</a:t>
            </a:r>
            <a:r>
              <a:rPr lang="ko-KR" altLang="en-US" sz="2800" dirty="0" smtClean="0">
                <a:latin typeface="NanumGothic" panose="020D0604000000000000" pitchFamily="34" charset="-127"/>
                <a:ea typeface="NanumGothic" panose="020D0604000000000000" pitchFamily="34" charset="-127"/>
              </a:rPr>
              <a:t>했어요</a:t>
            </a:r>
            <a:endParaRPr lang="ko-KR" altLang="en-US" sz="2800" dirty="0">
              <a:latin typeface="NanumGothic" panose="020D0604000000000000" pitchFamily="34" charset="-127"/>
              <a:ea typeface="NanumGothic" panose="020D0604000000000000" pitchFamily="34" charset="-127"/>
            </a:endParaRPr>
          </a:p>
        </p:txBody>
      </p:sp>
      <p:sp>
        <p:nvSpPr>
          <p:cNvPr id="2" name="コンテンツ プレースホルダー 1"/>
          <p:cNvSpPr>
            <a:spLocks noGrp="1"/>
          </p:cNvSpPr>
          <p:nvPr>
            <p:ph idx="1"/>
          </p:nvPr>
        </p:nvSpPr>
        <p:spPr>
          <a:xfrm>
            <a:off x="201705" y="833720"/>
            <a:ext cx="11819965" cy="5916704"/>
          </a:xfrm>
        </p:spPr>
        <p:txBody>
          <a:bodyPr>
            <a:normAutofit fontScale="85000" lnSpcReduction="20000"/>
          </a:bodyPr>
          <a:lstStyle/>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r>
              <a:rPr lang="en-US" altLang="ko-KR" sz="2400" dirty="0">
                <a:latin typeface="나눔명조" panose="02020603020101020101" pitchFamily="18" charset="-127"/>
                <a:ea typeface="나눔명조" panose="02020603020101020101" pitchFamily="18" charset="-127"/>
              </a:rPr>
              <a:t> </a:t>
            </a:r>
            <a:r>
              <a:rPr lang="en-US" altLang="ko-KR" sz="2400" dirty="0" smtClean="0">
                <a:latin typeface="나눔명조" panose="02020603020101020101" pitchFamily="18" charset="-127"/>
                <a:ea typeface="나눔명조" panose="02020603020101020101" pitchFamily="18" charset="-127"/>
              </a:rPr>
              <a:t>                  </a:t>
            </a:r>
            <a:r>
              <a:rPr lang="en-US" altLang="ko-KR" sz="2400" dirty="0" smtClean="0">
                <a:latin typeface="나눔명조" panose="02020603020101020101" pitchFamily="18" charset="-127"/>
                <a:ea typeface="나눔명조" panose="02020603020101020101" pitchFamily="18" charset="-127"/>
              </a:rPr>
              <a:t>    </a:t>
            </a:r>
            <a:r>
              <a:rPr lang="en-US" altLang="ko-KR" dirty="0" smtClean="0">
                <a:latin typeface="나눔명조" panose="02020603020101020101" pitchFamily="18" charset="-127"/>
                <a:ea typeface="나눔명조" panose="02020603020101020101" pitchFamily="18" charset="-127"/>
              </a:rPr>
              <a:t>(</a:t>
            </a:r>
            <a:r>
              <a:rPr lang="ko-KR" altLang="en-US" dirty="0" smtClean="0">
                <a:latin typeface="나눔명조" panose="02020603020101020101" pitchFamily="18" charset="-127"/>
                <a:ea typeface="나눔명조" panose="02020603020101020101" pitchFamily="18" charset="-127"/>
              </a:rPr>
              <a:t>어제</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도서관에 </a:t>
            </a:r>
            <a:r>
              <a:rPr lang="ko-KR" altLang="en-US" dirty="0" smtClean="0">
                <a:solidFill>
                  <a:srgbClr val="FF0000"/>
                </a:solidFill>
                <a:latin typeface="나눔명조" panose="02020603020101020101" pitchFamily="18" charset="-127"/>
                <a:ea typeface="나눔명조" panose="02020603020101020101" pitchFamily="18" charset="-127"/>
              </a:rPr>
              <a:t>가</a:t>
            </a:r>
            <a:r>
              <a:rPr lang="ko-KR" altLang="en-US" dirty="0" smtClean="0">
                <a:latin typeface="나눔명조" panose="02020603020101020101" pitchFamily="18" charset="-127"/>
                <a:ea typeface="나눔명조" panose="02020603020101020101" pitchFamily="18" charset="-127"/>
              </a:rPr>
              <a:t>다</a:t>
            </a:r>
            <a:endParaRPr lang="en-US" altLang="ko-KR" dirty="0" smtClean="0">
              <a:latin typeface="나눔명조" panose="02020603020101020101" pitchFamily="18" charset="-127"/>
              <a:ea typeface="나눔명조" panose="02020603020101020101" pitchFamily="18" charset="-127"/>
            </a:endParaRPr>
          </a:p>
          <a:p>
            <a:pPr marL="0" indent="0">
              <a:lnSpc>
                <a:spcPct val="160000"/>
              </a:lnSpc>
              <a:buNone/>
            </a:pPr>
            <a:r>
              <a:rPr lang="en-US" altLang="ko-KR" dirty="0">
                <a:latin typeface="나눔명조" panose="02020603020101020101" pitchFamily="18" charset="-127"/>
                <a:ea typeface="나눔명조" panose="02020603020101020101" pitchFamily="18" charset="-127"/>
              </a:rPr>
              <a:t> </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 </a:t>
            </a:r>
            <a:r>
              <a:rPr lang="ja-JP" altLang="en-US" dirty="0" smtClean="0">
                <a:latin typeface="나눔명조" panose="02020603020101020101" pitchFamily="18" charset="-127"/>
                <a:ea typeface="나눔명조" panose="02020603020101020101" pitchFamily="18" charset="-127"/>
              </a:rPr>
              <a:t>→</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어제</a:t>
            </a:r>
            <a:r>
              <a:rPr lang="en-US" altLang="ko-KR" dirty="0" smtClean="0">
                <a:latin typeface="나눔명조" panose="02020603020101020101" pitchFamily="18" charset="-127"/>
                <a:ea typeface="나눔명조" panose="02020603020101020101" pitchFamily="18" charset="-127"/>
              </a:rPr>
              <a:t>)</a:t>
            </a:r>
            <a:r>
              <a:rPr lang="ko-KR" altLang="en-US" dirty="0" smtClean="0">
                <a:latin typeface="나눔명조" panose="02020603020101020101" pitchFamily="18" charset="-127"/>
                <a:ea typeface="나눔명조" panose="02020603020101020101" pitchFamily="18" charset="-127"/>
              </a:rPr>
              <a:t> 도서관에 </a:t>
            </a:r>
            <a:r>
              <a:rPr lang="ko-KR" altLang="en-US" dirty="0" smtClean="0">
                <a:solidFill>
                  <a:srgbClr val="FF0000"/>
                </a:solidFill>
                <a:latin typeface="나눔명조" panose="02020603020101020101" pitchFamily="18" charset="-127"/>
                <a:ea typeface="나눔명조" panose="02020603020101020101" pitchFamily="18" charset="-127"/>
              </a:rPr>
              <a:t>갔어요</a:t>
            </a:r>
            <a:r>
              <a:rPr lang="en-US" altLang="ko-KR" dirty="0" smtClean="0">
                <a:latin typeface="나눔명조" panose="02020603020101020101" pitchFamily="18" charset="-127"/>
                <a:ea typeface="나눔명조" panose="02020603020101020101" pitchFamily="18" charset="-127"/>
              </a:rPr>
              <a:t>.</a:t>
            </a:r>
          </a:p>
          <a:p>
            <a:pPr marL="0" indent="0">
              <a:buNone/>
            </a:pPr>
            <a:endParaRPr lang="en-US" altLang="ko-KR" sz="2400" dirty="0">
              <a:latin typeface="나눔명조" panose="02020603020101020101" pitchFamily="18" charset="-127"/>
              <a:ea typeface="나눔명조" panose="02020603020101020101" pitchFamily="18" charset="-127"/>
            </a:endParaRPr>
          </a:p>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endParaRPr lang="en-US" altLang="ko-KR" sz="2400" dirty="0">
              <a:latin typeface="나눔명조" panose="02020603020101020101" pitchFamily="18" charset="-127"/>
              <a:ea typeface="나눔명조" panose="02020603020101020101" pitchFamily="18" charset="-127"/>
            </a:endParaRPr>
          </a:p>
          <a:p>
            <a:pPr marL="0" indent="0">
              <a:buNone/>
            </a:pPr>
            <a:r>
              <a:rPr lang="en-US" altLang="ko-KR" sz="2400" dirty="0" smtClean="0">
                <a:latin typeface="나눔명조" panose="02020603020101020101" pitchFamily="18" charset="-127"/>
                <a:ea typeface="나눔명조" panose="02020603020101020101" pitchFamily="18" charset="-127"/>
              </a:rPr>
              <a:t>		</a:t>
            </a:r>
          </a:p>
          <a:p>
            <a:pPr marL="0" indent="0">
              <a:lnSpc>
                <a:spcPct val="160000"/>
              </a:lnSpc>
              <a:buNone/>
            </a:pPr>
            <a:r>
              <a:rPr lang="en-US" altLang="ko-KR" sz="2400" dirty="0">
                <a:latin typeface="나눔명조" panose="02020603020101020101" pitchFamily="18" charset="-127"/>
                <a:ea typeface="나눔명조" panose="02020603020101020101" pitchFamily="18" charset="-127"/>
              </a:rPr>
              <a:t> </a:t>
            </a:r>
            <a:r>
              <a:rPr lang="en-US" altLang="ko-KR" sz="2400" dirty="0" smtClean="0">
                <a:latin typeface="나눔명조" panose="02020603020101020101" pitchFamily="18" charset="-127"/>
                <a:ea typeface="나눔명조" panose="02020603020101020101" pitchFamily="18" charset="-127"/>
              </a:rPr>
              <a:t>                </a:t>
            </a:r>
            <a:r>
              <a:rPr lang="en-US" altLang="ko-KR" sz="2400" dirty="0" smtClean="0">
                <a:latin typeface="나눔명조" panose="02020603020101020101" pitchFamily="18" charset="-127"/>
                <a:ea typeface="나눔명조" panose="02020603020101020101" pitchFamily="18" charset="-127"/>
              </a:rPr>
              <a:t>   </a:t>
            </a:r>
            <a:r>
              <a:rPr lang="en-US" altLang="ko-KR" dirty="0" smtClean="0">
                <a:latin typeface="나눔명조" panose="02020603020101020101" pitchFamily="18" charset="-127"/>
                <a:ea typeface="나눔명조" panose="02020603020101020101" pitchFamily="18" charset="-127"/>
              </a:rPr>
              <a:t>(</a:t>
            </a:r>
            <a:r>
              <a:rPr lang="ko-KR" altLang="en-US" dirty="0" smtClean="0">
                <a:latin typeface="나눔명조" panose="02020603020101020101" pitchFamily="18" charset="-127"/>
                <a:ea typeface="나눔명조" panose="02020603020101020101" pitchFamily="18" charset="-127"/>
              </a:rPr>
              <a:t>밤에</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영화를 </a:t>
            </a:r>
            <a:r>
              <a:rPr lang="ko-KR" altLang="en-US" dirty="0" smtClean="0">
                <a:solidFill>
                  <a:srgbClr val="FF0000"/>
                </a:solidFill>
                <a:latin typeface="나눔명조" panose="02020603020101020101" pitchFamily="18" charset="-127"/>
                <a:ea typeface="나눔명조" panose="02020603020101020101" pitchFamily="18" charset="-127"/>
              </a:rPr>
              <a:t>보</a:t>
            </a:r>
            <a:r>
              <a:rPr lang="ko-KR" altLang="en-US" dirty="0" smtClean="0">
                <a:latin typeface="나눔명조" panose="02020603020101020101" pitchFamily="18" charset="-127"/>
                <a:ea typeface="나눔명조" panose="02020603020101020101" pitchFamily="18" charset="-127"/>
              </a:rPr>
              <a:t>다 </a:t>
            </a:r>
            <a:endParaRPr lang="en-US" altLang="ko-KR" dirty="0" smtClean="0">
              <a:latin typeface="나눔명조" panose="02020603020101020101" pitchFamily="18" charset="-127"/>
              <a:ea typeface="나눔명조" panose="02020603020101020101" pitchFamily="18" charset="-127"/>
            </a:endParaRPr>
          </a:p>
          <a:p>
            <a:pPr marL="0" indent="0">
              <a:lnSpc>
                <a:spcPct val="160000"/>
              </a:lnSpc>
              <a:buNone/>
            </a:pPr>
            <a:r>
              <a:rPr lang="en-US" altLang="ja-JP" dirty="0">
                <a:latin typeface="나눔명조" panose="02020603020101020101" pitchFamily="18" charset="-127"/>
                <a:ea typeface="나눔명조" panose="02020603020101020101" pitchFamily="18" charset="-127"/>
              </a:rPr>
              <a:t> </a:t>
            </a:r>
            <a:r>
              <a:rPr lang="en-US" altLang="ja-JP" dirty="0" smtClean="0">
                <a:latin typeface="나눔명조" panose="02020603020101020101" pitchFamily="18" charset="-127"/>
                <a:ea typeface="나눔명조" panose="02020603020101020101" pitchFamily="18" charset="-127"/>
              </a:rPr>
              <a:t>               </a:t>
            </a:r>
            <a:r>
              <a:rPr lang="ja-JP" altLang="en-US" dirty="0" smtClean="0">
                <a:latin typeface="나눔명조" panose="02020603020101020101" pitchFamily="18" charset="-127"/>
                <a:ea typeface="나눔명조" panose="02020603020101020101" pitchFamily="18" charset="-127"/>
              </a:rPr>
              <a:t>→</a:t>
            </a:r>
            <a:r>
              <a:rPr lang="en-US" altLang="ko-KR" dirty="0" smtClean="0">
                <a:latin typeface="나눔명조" panose="02020603020101020101" pitchFamily="18" charset="-127"/>
                <a:ea typeface="나눔명조" panose="02020603020101020101" pitchFamily="18" charset="-127"/>
              </a:rPr>
              <a:t> </a:t>
            </a:r>
            <a:r>
              <a:rPr lang="en-US" altLang="ko-KR" dirty="0" smtClean="0">
                <a:latin typeface="나눔명조" panose="02020603020101020101" pitchFamily="18" charset="-127"/>
                <a:ea typeface="나눔명조" panose="02020603020101020101" pitchFamily="18" charset="-127"/>
              </a:rPr>
              <a:t>(</a:t>
            </a:r>
            <a:r>
              <a:rPr lang="ko-KR" altLang="en-US" dirty="0" smtClean="0">
                <a:latin typeface="나눔명조" panose="02020603020101020101" pitchFamily="18" charset="-127"/>
                <a:ea typeface="나눔명조" panose="02020603020101020101" pitchFamily="18" charset="-127"/>
              </a:rPr>
              <a:t>밤에</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영화를 </a:t>
            </a:r>
            <a:r>
              <a:rPr lang="ko-KR" altLang="en-US" dirty="0" smtClean="0">
                <a:solidFill>
                  <a:srgbClr val="FF0000"/>
                </a:solidFill>
                <a:latin typeface="나눔명조" panose="02020603020101020101" pitchFamily="18" charset="-127"/>
                <a:ea typeface="나눔명조" panose="02020603020101020101" pitchFamily="18" charset="-127"/>
              </a:rPr>
              <a:t>봤어요</a:t>
            </a:r>
            <a:r>
              <a:rPr lang="en-US" altLang="ko-KR" dirty="0" smtClean="0">
                <a:latin typeface="나눔명조" panose="02020603020101020101" pitchFamily="18" charset="-127"/>
                <a:ea typeface="나눔명조" panose="02020603020101020101" pitchFamily="18" charset="-127"/>
              </a:rPr>
              <a:t>.</a:t>
            </a:r>
          </a:p>
          <a:p>
            <a:pPr marL="0" indent="0">
              <a:lnSpc>
                <a:spcPct val="160000"/>
              </a:lnSpc>
              <a:buNone/>
            </a:pPr>
            <a:endParaRPr lang="en-US" altLang="ko-KR" dirty="0">
              <a:latin typeface="나눔명조" panose="02020603020101020101" pitchFamily="18" charset="-127"/>
              <a:ea typeface="나눔명조" panose="02020603020101020101" pitchFamily="18" charset="-127"/>
            </a:endParaRPr>
          </a:p>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r>
              <a:rPr lang="en-US" altLang="ko-KR" sz="2400" dirty="0">
                <a:latin typeface="나눔명조" panose="02020603020101020101" pitchFamily="18" charset="-127"/>
                <a:ea typeface="나눔명조" panose="02020603020101020101" pitchFamily="18" charset="-127"/>
              </a:rPr>
              <a:t>	</a:t>
            </a:r>
          </a:p>
        </p:txBody>
      </p:sp>
      <p:sp>
        <p:nvSpPr>
          <p:cNvPr id="5" name="正方形/長方形 4"/>
          <p:cNvSpPr/>
          <p:nvPr/>
        </p:nvSpPr>
        <p:spPr>
          <a:xfrm>
            <a:off x="1878197" y="2161016"/>
            <a:ext cx="442301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2400" dirty="0" smtClean="0">
                <a:solidFill>
                  <a:schemeClr val="tx1"/>
                </a:solidFill>
                <a:latin typeface="HG教科書体" panose="02020609000000000000" pitchFamily="17" charset="-128"/>
                <a:ea typeface="HG教科書体" panose="02020609000000000000" pitchFamily="17" charset="-128"/>
              </a:rPr>
              <a:t>(</a:t>
            </a:r>
            <a:r>
              <a:rPr lang="ja-JP" altLang="en-US" sz="2400" dirty="0" smtClean="0">
                <a:solidFill>
                  <a:schemeClr val="tx1"/>
                </a:solidFill>
                <a:latin typeface="HG教科書体" panose="02020609000000000000" pitchFamily="17" charset="-128"/>
                <a:ea typeface="HG教科書体" panose="02020609000000000000" pitchFamily="17" charset="-128"/>
              </a:rPr>
              <a:t>昨日</a:t>
            </a:r>
            <a:r>
              <a:rPr lang="en-US" altLang="ja-JP" sz="2400" dirty="0" smtClean="0">
                <a:solidFill>
                  <a:schemeClr val="tx1"/>
                </a:solidFill>
                <a:latin typeface="HG教科書体" panose="02020609000000000000" pitchFamily="17" charset="-128"/>
                <a:ea typeface="HG教科書体" panose="02020609000000000000" pitchFamily="17" charset="-128"/>
              </a:rPr>
              <a:t>)</a:t>
            </a:r>
            <a:r>
              <a:rPr lang="ja-JP" altLang="en-US" sz="2400" dirty="0" smtClean="0">
                <a:solidFill>
                  <a:schemeClr val="tx1"/>
                </a:solidFill>
                <a:latin typeface="HG教科書体" panose="02020609000000000000" pitchFamily="17" charset="-128"/>
                <a:ea typeface="HG教科書体" panose="02020609000000000000" pitchFamily="17" charset="-128"/>
              </a:rPr>
              <a:t>図書館に行き</a:t>
            </a:r>
            <a:r>
              <a:rPr lang="ja-JP" altLang="en-US" sz="2400" dirty="0" smtClean="0">
                <a:solidFill>
                  <a:srgbClr val="FF0000"/>
                </a:solidFill>
                <a:latin typeface="HG教科書体" panose="02020609000000000000" pitchFamily="17" charset="-128"/>
                <a:ea typeface="HG教科書体" panose="02020609000000000000" pitchFamily="17" charset="-128"/>
              </a:rPr>
              <a:t>ました</a:t>
            </a:r>
            <a:r>
              <a:rPr lang="ja-JP" altLang="en-US" sz="2400" dirty="0" smtClean="0">
                <a:solidFill>
                  <a:schemeClr val="tx1"/>
                </a:solidFill>
                <a:latin typeface="HG教科書体" panose="02020609000000000000" pitchFamily="17" charset="-128"/>
                <a:ea typeface="HG教科書体" panose="02020609000000000000" pitchFamily="17" charset="-128"/>
              </a:rPr>
              <a:t>。</a:t>
            </a:r>
            <a:endParaRPr lang="ko-KR" altLang="en-US" sz="2400" dirty="0">
              <a:solidFill>
                <a:srgbClr val="FF0000"/>
              </a:solidFill>
              <a:latin typeface="HG教科書体" panose="02020609000000000000" pitchFamily="17" charset="-128"/>
              <a:ea typeface="문체부 제목 바탕체" panose="02030609000101010101" pitchFamily="17" charset="-127"/>
            </a:endParaRPr>
          </a:p>
        </p:txBody>
      </p:sp>
      <p:sp>
        <p:nvSpPr>
          <p:cNvPr id="7" name="正方形/長方形 6"/>
          <p:cNvSpPr/>
          <p:nvPr/>
        </p:nvSpPr>
        <p:spPr>
          <a:xfrm>
            <a:off x="1821162" y="5232365"/>
            <a:ext cx="374381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2400" dirty="0" smtClean="0">
                <a:solidFill>
                  <a:schemeClr val="tx1"/>
                </a:solidFill>
                <a:latin typeface="HG教科書体" panose="02020609000000000000" pitchFamily="17" charset="-128"/>
                <a:ea typeface="HG教科書体" panose="02020609000000000000" pitchFamily="17" charset="-128"/>
              </a:rPr>
              <a:t>(</a:t>
            </a:r>
            <a:r>
              <a:rPr lang="ja-JP" altLang="en-US" sz="2400" dirty="0" smtClean="0">
                <a:solidFill>
                  <a:schemeClr val="tx1"/>
                </a:solidFill>
                <a:latin typeface="HG教科書体" panose="02020609000000000000" pitchFamily="17" charset="-128"/>
                <a:ea typeface="HG教科書体" panose="02020609000000000000" pitchFamily="17" charset="-128"/>
              </a:rPr>
              <a:t>夜</a:t>
            </a:r>
            <a:r>
              <a:rPr lang="en-US" altLang="ja-JP" sz="2400" dirty="0" smtClean="0">
                <a:solidFill>
                  <a:schemeClr val="tx1"/>
                </a:solidFill>
                <a:latin typeface="HG教科書体" panose="02020609000000000000" pitchFamily="17" charset="-128"/>
                <a:ea typeface="HG教科書体" panose="02020609000000000000" pitchFamily="17" charset="-128"/>
              </a:rPr>
              <a:t>)</a:t>
            </a:r>
            <a:r>
              <a:rPr lang="ja-JP" altLang="en-US" sz="2400" dirty="0" smtClean="0">
                <a:solidFill>
                  <a:schemeClr val="tx1"/>
                </a:solidFill>
                <a:latin typeface="HG教科書体" panose="02020609000000000000" pitchFamily="17" charset="-128"/>
                <a:ea typeface="HG教科書体" panose="02020609000000000000" pitchFamily="17" charset="-128"/>
              </a:rPr>
              <a:t>映画を観</a:t>
            </a:r>
            <a:r>
              <a:rPr lang="ja-JP" altLang="en-US" sz="2400" dirty="0" smtClean="0">
                <a:solidFill>
                  <a:srgbClr val="FF0000"/>
                </a:solidFill>
                <a:latin typeface="HG教科書体" panose="02020609000000000000" pitchFamily="17" charset="-128"/>
                <a:ea typeface="HG教科書体" panose="02020609000000000000" pitchFamily="17" charset="-128"/>
              </a:rPr>
              <a:t>ました</a:t>
            </a:r>
            <a:r>
              <a:rPr lang="ja-JP" altLang="en-US" sz="2400" dirty="0" smtClean="0">
                <a:solidFill>
                  <a:schemeClr val="tx1"/>
                </a:solidFill>
                <a:latin typeface="HG教科書体" panose="02020609000000000000" pitchFamily="17" charset="-128"/>
                <a:ea typeface="HG教科書体" panose="02020609000000000000" pitchFamily="17" charset="-128"/>
              </a:rPr>
              <a:t>。</a:t>
            </a:r>
            <a:endParaRPr lang="ko-KR" altLang="en-US" sz="2400" dirty="0">
              <a:solidFill>
                <a:srgbClr val="FF0000"/>
              </a:solidFill>
              <a:latin typeface="HG教科書体" panose="02020609000000000000" pitchFamily="17" charset="-128"/>
              <a:ea typeface="문체부 제목 바탕체" panose="02030609000101010101" pitchFamily="17" charset="-127"/>
            </a:endParaRPr>
          </a:p>
        </p:txBody>
      </p:sp>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670" y="1028153"/>
            <a:ext cx="1676492" cy="1278570"/>
          </a:xfrm>
          <a:prstGeom prst="rect">
            <a:avLst/>
          </a:prstGeom>
        </p:spPr>
      </p:pic>
      <p:pic>
        <p:nvPicPr>
          <p:cNvPr id="20" name="Picture 8" descr="family.png (707×67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203" y="3792072"/>
            <a:ext cx="1275425" cy="121950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12_1.jpg (660×44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84831" y="1092743"/>
            <a:ext cx="1936373" cy="129091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free-illustration-onsen-man.jpg (400×33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84831" y="2642682"/>
            <a:ext cx="1579146" cy="1318587"/>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84831" y="4479316"/>
            <a:ext cx="1418387" cy="1522968"/>
          </a:xfrm>
          <a:prstGeom prst="rect">
            <a:avLst/>
          </a:prstGeom>
        </p:spPr>
      </p:pic>
      <p:sp>
        <p:nvSpPr>
          <p:cNvPr id="11" name="正方形/長方形 10"/>
          <p:cNvSpPr/>
          <p:nvPr/>
        </p:nvSpPr>
        <p:spPr>
          <a:xfrm>
            <a:off x="6778415" y="1511641"/>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r"/>
            <a:r>
              <a:rPr lang="ko-KR" altLang="en-US" sz="2400" dirty="0" smtClean="0">
                <a:solidFill>
                  <a:srgbClr val="FF0000"/>
                </a:solidFill>
                <a:latin typeface="NanumMyeongjo" panose="02020603020101020101" pitchFamily="18" charset="-127"/>
                <a:ea typeface="NanumMyeongjo" panose="02020603020101020101" pitchFamily="18" charset="-127"/>
              </a:rPr>
              <a:t>낮잠을 잤어요</a:t>
            </a:r>
            <a:r>
              <a:rPr lang="en-US" altLang="ko-KR" sz="2400" dirty="0" smtClean="0">
                <a:solidFill>
                  <a:srgbClr val="FF0000"/>
                </a:solidFill>
                <a:latin typeface="NanumMyeongjo" panose="02020603020101020101" pitchFamily="18" charset="-127"/>
                <a:ea typeface="NanumMyeongjo" panose="02020603020101020101" pitchFamily="18" charset="-127"/>
              </a:rPr>
              <a:t>.</a:t>
            </a:r>
            <a:endParaRPr lang="ko-KR" altLang="en-US" sz="2400" dirty="0">
              <a:solidFill>
                <a:srgbClr val="FF0000"/>
              </a:solidFill>
              <a:latin typeface="NanumMyeongjo" panose="02020603020101020101" pitchFamily="18" charset="-127"/>
              <a:ea typeface="NanumMyeongjo" panose="02020603020101020101" pitchFamily="18" charset="-127"/>
            </a:endParaRPr>
          </a:p>
        </p:txBody>
      </p:sp>
      <p:sp>
        <p:nvSpPr>
          <p:cNvPr id="12" name="正方形/長方形 11"/>
          <p:cNvSpPr/>
          <p:nvPr/>
        </p:nvSpPr>
        <p:spPr>
          <a:xfrm>
            <a:off x="6706449" y="3047357"/>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r"/>
            <a:r>
              <a:rPr lang="ko-KR" altLang="en-US" sz="2400" dirty="0" smtClean="0">
                <a:solidFill>
                  <a:srgbClr val="FF0000"/>
                </a:solidFill>
                <a:latin typeface="NanumMyeongjo" panose="02020603020101020101" pitchFamily="18" charset="-127"/>
                <a:ea typeface="NanumMyeongjo" panose="02020603020101020101" pitchFamily="18" charset="-127"/>
              </a:rPr>
              <a:t>좋았어요</a:t>
            </a:r>
            <a:r>
              <a:rPr lang="en-US" altLang="ko-KR" sz="2400" dirty="0" smtClean="0">
                <a:solidFill>
                  <a:srgbClr val="FF0000"/>
                </a:solidFill>
                <a:latin typeface="NanumMyeongjo" panose="02020603020101020101" pitchFamily="18" charset="-127"/>
                <a:ea typeface="NanumMyeongjo" panose="02020603020101020101" pitchFamily="18" charset="-127"/>
              </a:rPr>
              <a:t>.</a:t>
            </a:r>
            <a:endParaRPr lang="ko-KR" altLang="en-US" sz="2400" dirty="0">
              <a:solidFill>
                <a:srgbClr val="FF0000"/>
              </a:solidFill>
              <a:latin typeface="NanumMyeongjo" panose="02020603020101020101" pitchFamily="18" charset="-127"/>
              <a:ea typeface="NanumMyeongjo" panose="02020603020101020101" pitchFamily="18" charset="-127"/>
            </a:endParaRPr>
          </a:p>
        </p:txBody>
      </p:sp>
      <p:sp>
        <p:nvSpPr>
          <p:cNvPr id="13" name="正方形/長方形 12"/>
          <p:cNvSpPr/>
          <p:nvPr/>
        </p:nvSpPr>
        <p:spPr>
          <a:xfrm>
            <a:off x="6879267" y="5005976"/>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r"/>
            <a:r>
              <a:rPr lang="ko-KR" altLang="en-US" sz="2400" dirty="0" smtClean="0">
                <a:solidFill>
                  <a:srgbClr val="FF0000"/>
                </a:solidFill>
                <a:latin typeface="NanumMyeongjo" panose="02020603020101020101" pitchFamily="18" charset="-127"/>
                <a:ea typeface="NanumMyeongjo" panose="02020603020101020101" pitchFamily="18" charset="-127"/>
              </a:rPr>
              <a:t>일어났어요</a:t>
            </a:r>
            <a:r>
              <a:rPr lang="en-US" altLang="ko-KR" sz="2400" dirty="0" smtClean="0">
                <a:solidFill>
                  <a:srgbClr val="FF0000"/>
                </a:solidFill>
                <a:latin typeface="NanumMyeongjo" panose="02020603020101020101" pitchFamily="18" charset="-127"/>
                <a:ea typeface="NanumMyeongjo" panose="02020603020101020101" pitchFamily="18" charset="-127"/>
              </a:rPr>
              <a:t>.</a:t>
            </a:r>
            <a:endParaRPr lang="ko-KR" altLang="en-US" sz="2400" dirty="0">
              <a:solidFill>
                <a:srgbClr val="FF0000"/>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76716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wipe(down)">
                                      <p:cBhvr>
                                        <p:cTn id="19" dur="500"/>
                                        <p:tgtEl>
                                          <p:spTgt spid="2">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wipe(down)">
                                      <p:cBhvr>
                                        <p:cTn id="24" dur="500"/>
                                        <p:tgtEl>
                                          <p:spTgt spid="5">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animEffect transition="in" filter="wipe(down)">
                                      <p:cBhvr>
                                        <p:cTn id="29" dur="500"/>
                                        <p:tgtEl>
                                          <p:spTgt spid="2">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2">
                                            <p:txEl>
                                              <p:pRg st="9" end="9"/>
                                            </p:txEl>
                                          </p:spTgt>
                                        </p:tgtEl>
                                        <p:attrNameLst>
                                          <p:attrName>style.visibility</p:attrName>
                                        </p:attrNameLst>
                                      </p:cBhvr>
                                      <p:to>
                                        <p:strVal val="visible"/>
                                      </p:to>
                                    </p:set>
                                    <p:animEffect transition="in" filter="wipe(down)">
                                      <p:cBhvr>
                                        <p:cTn id="34" dur="500"/>
                                        <p:tgtEl>
                                          <p:spTgt spid="2">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wipe(down)">
                                      <p:cBhvr>
                                        <p:cTn id="39" dur="500"/>
                                        <p:tgtEl>
                                          <p:spTgt spid="7">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fill="hold"/>
                                        <p:tgtEl>
                                          <p:spTgt spid="21"/>
                                        </p:tgtEl>
                                        <p:attrNameLst>
                                          <p:attrName>ppt_x</p:attrName>
                                        </p:attrNameLst>
                                      </p:cBhvr>
                                      <p:tavLst>
                                        <p:tav tm="0">
                                          <p:val>
                                            <p:strVal val="#ppt_x"/>
                                          </p:val>
                                        </p:tav>
                                        <p:tav tm="100000">
                                          <p:val>
                                            <p:strVal val="#ppt_x"/>
                                          </p:val>
                                        </p:tav>
                                      </p:tavLst>
                                    </p:anim>
                                    <p:anim calcmode="lin" valueType="num">
                                      <p:cBhvr additive="base">
                                        <p:cTn id="4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500" fill="hold"/>
                                        <p:tgtEl>
                                          <p:spTgt spid="6"/>
                                        </p:tgtEl>
                                        <p:attrNameLst>
                                          <p:attrName>ppt_x</p:attrName>
                                        </p:attrNameLst>
                                      </p:cBhvr>
                                      <p:tavLst>
                                        <p:tav tm="0">
                                          <p:val>
                                            <p:strVal val="#ppt_x"/>
                                          </p:val>
                                        </p:tav>
                                        <p:tav tm="100000">
                                          <p:val>
                                            <p:strVal val="#ppt_x"/>
                                          </p:val>
                                        </p:tav>
                                      </p:tavLst>
                                    </p:anim>
                                    <p:anim calcmode="lin" valueType="num">
                                      <p:cBhvr additive="base">
                                        <p:cTn id="5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down)">
                                      <p:cBhvr>
                                        <p:cTn id="62" dur="500"/>
                                        <p:tgtEl>
                                          <p:spTgt spid="11"/>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down)">
                                      <p:cBhvr>
                                        <p:cTn id="67" dur="500"/>
                                        <p:tgtEl>
                                          <p:spTgt spid="12"/>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wipe(down)">
                                      <p:cBhvr>
                                        <p:cTn id="7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58057"/>
            <a:ext cx="11353800" cy="833718"/>
          </a:xfrm>
        </p:spPr>
        <p:txBody>
          <a:bodyPr>
            <a:normAutofit/>
          </a:bodyPr>
          <a:lstStyle/>
          <a:p>
            <a:r>
              <a:rPr lang="ja-JP" altLang="en-US" sz="2400" dirty="0" smtClean="0">
                <a:latin typeface="UD デジタル 教科書体 NK-R" panose="02020400000000000000" pitchFamily="18" charset="-128"/>
                <a:ea typeface="UD デジタル 教科書体 NK-R" panose="02020400000000000000" pitchFamily="18" charset="-128"/>
              </a:rPr>
              <a:t>❺</a:t>
            </a:r>
            <a:r>
              <a:rPr lang="en-US" altLang="ja-JP" sz="2400" dirty="0" smtClean="0">
                <a:latin typeface="UD デジタル 教科書体 NK-R" panose="02020400000000000000" pitchFamily="18" charset="-128"/>
                <a:ea typeface="UD デジタル 教科書体 NK-R" panose="02020400000000000000" pitchFamily="18" charset="-128"/>
              </a:rPr>
              <a:t>‐</a:t>
            </a:r>
            <a:r>
              <a:rPr lang="ja-JP" altLang="en-US" sz="2400" dirty="0" smtClean="0">
                <a:latin typeface="UD デジタル 教科書体 NK-R" panose="02020400000000000000" pitchFamily="18" charset="-128"/>
                <a:ea typeface="UD デジタル 教科書体 NK-R" panose="02020400000000000000" pitchFamily="18" charset="-128"/>
              </a:rPr>
              <a:t>③　</a:t>
            </a:r>
            <a:r>
              <a:rPr lang="en-US" altLang="ja-JP" sz="2000" dirty="0" smtClean="0">
                <a:latin typeface="Meiryo UI" panose="020B0604030504040204" pitchFamily="34" charset="-128"/>
              </a:rPr>
              <a:t>A/V-</a:t>
            </a:r>
            <a:r>
              <a:rPr lang="ko-KR" altLang="en-US" sz="2800" dirty="0" err="1" smtClean="0">
                <a:latin typeface="Meiryo UI" panose="020B0604030504040204" pitchFamily="34" charset="-128"/>
              </a:rPr>
              <a:t>았어요</a:t>
            </a:r>
            <a:r>
              <a:rPr lang="en-US" altLang="ko-KR" sz="2800" dirty="0" smtClean="0">
                <a:latin typeface="Meiryo UI" panose="020B0604030504040204" pitchFamily="34" charset="-128"/>
              </a:rPr>
              <a:t>/</a:t>
            </a:r>
            <a:r>
              <a:rPr lang="ko-KR" altLang="en-US" sz="2800" dirty="0" err="1" smtClean="0">
                <a:solidFill>
                  <a:srgbClr val="FF0000"/>
                </a:solidFill>
                <a:latin typeface="Meiryo UI" panose="020B0604030504040204" pitchFamily="34" charset="-128"/>
              </a:rPr>
              <a:t>었어요</a:t>
            </a:r>
            <a:r>
              <a:rPr lang="en-US" altLang="ko-KR" sz="2800" dirty="0" smtClean="0">
                <a:latin typeface="Meiryo UI" panose="020B0604030504040204" pitchFamily="34" charset="-128"/>
              </a:rPr>
              <a:t>/</a:t>
            </a:r>
            <a:r>
              <a:rPr lang="ko-KR" altLang="en-US" sz="2800" dirty="0" smtClean="0">
                <a:latin typeface="Meiryo UI" panose="020B0604030504040204" pitchFamily="34" charset="-128"/>
              </a:rPr>
              <a:t>했어요</a:t>
            </a:r>
            <a:endParaRPr lang="ko-KR" altLang="en-US" sz="2800" dirty="0">
              <a:latin typeface="Meiryo UI" panose="020B0604030504040204" pitchFamily="34" charset="-128"/>
            </a:endParaRPr>
          </a:p>
        </p:txBody>
      </p:sp>
      <p:sp>
        <p:nvSpPr>
          <p:cNvPr id="2" name="コンテンツ プレースホルダー 1"/>
          <p:cNvSpPr>
            <a:spLocks noGrp="1"/>
          </p:cNvSpPr>
          <p:nvPr>
            <p:ph idx="1"/>
          </p:nvPr>
        </p:nvSpPr>
        <p:spPr>
          <a:xfrm>
            <a:off x="201705" y="833720"/>
            <a:ext cx="11819965" cy="5916704"/>
          </a:xfrm>
        </p:spPr>
        <p:txBody>
          <a:bodyPr>
            <a:normAutofit/>
          </a:bodyPr>
          <a:lstStyle/>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r>
              <a:rPr lang="en-US" altLang="ko-KR" sz="2400" dirty="0">
                <a:latin typeface="나눔명조" panose="02020603020101020101" pitchFamily="18" charset="-127"/>
                <a:ea typeface="나눔명조" panose="02020603020101020101" pitchFamily="18" charset="-127"/>
              </a:rPr>
              <a:t> </a:t>
            </a:r>
            <a:r>
              <a:rPr lang="en-US" altLang="ko-KR" sz="2400" dirty="0" smtClean="0">
                <a:latin typeface="나눔명조" panose="02020603020101020101" pitchFamily="18" charset="-127"/>
                <a:ea typeface="나눔명조" panose="02020603020101020101" pitchFamily="18" charset="-127"/>
              </a:rPr>
              <a:t>                  </a:t>
            </a:r>
          </a:p>
          <a:p>
            <a:pPr marL="0" indent="0">
              <a:buNone/>
            </a:pPr>
            <a:r>
              <a:rPr lang="en-US" altLang="ko-KR" dirty="0">
                <a:latin typeface="나눔명조" panose="02020603020101020101" pitchFamily="18" charset="-127"/>
                <a:ea typeface="나눔명조" panose="02020603020101020101" pitchFamily="18" charset="-127"/>
              </a:rPr>
              <a:t>	</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맛있다 </a:t>
            </a:r>
            <a:r>
              <a:rPr lang="ja-JP" altLang="en-US" dirty="0">
                <a:latin typeface="나눔명조" panose="02020603020101020101" pitchFamily="18" charset="-127"/>
                <a:ea typeface="나눔명조" panose="02020603020101020101" pitchFamily="18" charset="-127"/>
              </a:rPr>
              <a:t>→</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맛있</a:t>
            </a:r>
            <a:r>
              <a:rPr lang="ko-KR" altLang="en-US" dirty="0" smtClean="0">
                <a:solidFill>
                  <a:srgbClr val="FF0000"/>
                </a:solidFill>
                <a:latin typeface="나눔명조" panose="02020603020101020101" pitchFamily="18" charset="-127"/>
                <a:ea typeface="나눔명조" panose="02020603020101020101" pitchFamily="18" charset="-127"/>
              </a:rPr>
              <a:t>었어요</a:t>
            </a:r>
            <a:r>
              <a:rPr lang="en-US" altLang="ko-KR" dirty="0" smtClean="0">
                <a:latin typeface="나눔명조" panose="02020603020101020101" pitchFamily="18" charset="-127"/>
                <a:ea typeface="나눔명조" panose="02020603020101020101" pitchFamily="18" charset="-127"/>
              </a:rPr>
              <a:t>.</a:t>
            </a:r>
          </a:p>
          <a:p>
            <a:pPr marL="0" indent="0">
              <a:buNone/>
            </a:pPr>
            <a:endParaRPr lang="en-US" altLang="ko-KR" sz="2400" dirty="0">
              <a:latin typeface="나눔명조" panose="02020603020101020101" pitchFamily="18" charset="-127"/>
              <a:ea typeface="나눔명조" panose="02020603020101020101" pitchFamily="18" charset="-127"/>
            </a:endParaRPr>
          </a:p>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힘들다 </a:t>
            </a:r>
            <a:r>
              <a:rPr lang="ja-JP" altLang="en-US" dirty="0" smtClean="0">
                <a:latin typeface="나눔명조" panose="02020603020101020101" pitchFamily="18" charset="-127"/>
                <a:ea typeface="나눔명조" panose="02020603020101020101" pitchFamily="18" charset="-127"/>
              </a:rPr>
              <a:t>→</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힘들</a:t>
            </a:r>
            <a:r>
              <a:rPr lang="ko-KR" altLang="en-US" dirty="0" smtClean="0">
                <a:solidFill>
                  <a:srgbClr val="FF0000"/>
                </a:solidFill>
                <a:latin typeface="나눔명조" panose="02020603020101020101" pitchFamily="18" charset="-127"/>
                <a:ea typeface="나눔명조" panose="02020603020101020101" pitchFamily="18" charset="-127"/>
              </a:rPr>
              <a:t>었어요</a:t>
            </a:r>
            <a:r>
              <a:rPr lang="en-US" altLang="ko-KR" dirty="0" smtClean="0">
                <a:latin typeface="나눔명조" panose="02020603020101020101" pitchFamily="18" charset="-127"/>
                <a:ea typeface="나눔명조" panose="02020603020101020101" pitchFamily="18" charset="-127"/>
              </a:rPr>
              <a:t>.	</a:t>
            </a:r>
          </a:p>
          <a:p>
            <a:pPr marL="0" indent="0">
              <a:buNone/>
            </a:pPr>
            <a:endParaRPr lang="en-US" altLang="ko-KR" sz="2400" dirty="0">
              <a:latin typeface="나눔명조" panose="02020603020101020101" pitchFamily="18" charset="-127"/>
              <a:ea typeface="나눔명조" panose="02020603020101020101" pitchFamily="18" charset="-127"/>
            </a:endParaRPr>
          </a:p>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집에서 책을 읽다 </a:t>
            </a:r>
            <a:r>
              <a:rPr lang="ja-JP" altLang="en-US" dirty="0" smtClean="0">
                <a:latin typeface="나눔명조" panose="02020603020101020101" pitchFamily="18" charset="-127"/>
                <a:ea typeface="나눔명조" panose="02020603020101020101" pitchFamily="18" charset="-127"/>
              </a:rPr>
              <a:t>→</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집에서 책을 읽</a:t>
            </a:r>
            <a:r>
              <a:rPr lang="ko-KR" altLang="en-US" dirty="0" smtClean="0">
                <a:solidFill>
                  <a:srgbClr val="FF0000"/>
                </a:solidFill>
                <a:latin typeface="나눔명조" panose="02020603020101020101" pitchFamily="18" charset="-127"/>
                <a:ea typeface="나눔명조" panose="02020603020101020101" pitchFamily="18" charset="-127"/>
              </a:rPr>
              <a:t>었어요</a:t>
            </a:r>
            <a:r>
              <a:rPr lang="en-US" altLang="ko-KR" dirty="0" smtClean="0">
                <a:latin typeface="나눔명조" panose="02020603020101020101" pitchFamily="18" charset="-127"/>
                <a:ea typeface="나눔명조" panose="02020603020101020101" pitchFamily="18" charset="-127"/>
              </a:rPr>
              <a:t>.</a:t>
            </a:r>
          </a:p>
          <a:p>
            <a:pPr marL="0" indent="0">
              <a:buNone/>
            </a:pPr>
            <a:r>
              <a:rPr lang="en-US" altLang="ko-KR" sz="2400" dirty="0">
                <a:latin typeface="나눔명조" panose="02020603020101020101" pitchFamily="18" charset="-127"/>
                <a:ea typeface="나눔명조" panose="02020603020101020101" pitchFamily="18" charset="-127"/>
              </a:rPr>
              <a:t> </a:t>
            </a:r>
            <a:r>
              <a:rPr lang="en-US" altLang="ko-KR" sz="2400" dirty="0" smtClean="0">
                <a:latin typeface="나눔명조" panose="02020603020101020101" pitchFamily="18" charset="-127"/>
                <a:ea typeface="나눔명조" panose="02020603020101020101" pitchFamily="18" charset="-127"/>
              </a:rPr>
              <a:t> </a:t>
            </a:r>
            <a:endParaRPr lang="en-US" altLang="ko-KR" sz="2400" dirty="0">
              <a:latin typeface="나눔명조" panose="02020603020101020101" pitchFamily="18" charset="-127"/>
              <a:ea typeface="나눔명조" panose="02020603020101020101" pitchFamily="18" charset="-127"/>
            </a:endParaRPr>
          </a:p>
          <a:p>
            <a:pPr marL="0" indent="0">
              <a:buNone/>
            </a:pPr>
            <a:endParaRPr lang="en-US" altLang="ko-KR" sz="2400" dirty="0" smtClean="0">
              <a:latin typeface="나눔명조" panose="02020603020101020101" pitchFamily="18" charset="-127"/>
              <a:ea typeface="나눔명조" panose="02020603020101020101" pitchFamily="18" charset="-127"/>
            </a:endParaRPr>
          </a:p>
          <a:p>
            <a:pPr marL="0" indent="0">
              <a:buNone/>
            </a:pPr>
            <a:r>
              <a:rPr lang="en-US" altLang="ko-KR" dirty="0">
                <a:latin typeface="나눔명조" panose="02020603020101020101" pitchFamily="18" charset="-127"/>
                <a:ea typeface="나눔명조" panose="02020603020101020101" pitchFamily="18" charset="-127"/>
              </a:rPr>
              <a:t>	</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커피를 마시다 </a:t>
            </a:r>
            <a:r>
              <a:rPr lang="ja-JP" altLang="en-US" dirty="0" smtClean="0">
                <a:latin typeface="나눔명조" panose="02020603020101020101" pitchFamily="18" charset="-127"/>
                <a:ea typeface="나눔명조" panose="02020603020101020101" pitchFamily="18" charset="-127"/>
              </a:rPr>
              <a:t>→</a:t>
            </a:r>
            <a:r>
              <a:rPr lang="en-US" altLang="ko-KR" dirty="0" smtClean="0">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커피를 마</a:t>
            </a:r>
            <a:r>
              <a:rPr lang="ko-KR" altLang="en-US" dirty="0" smtClean="0">
                <a:solidFill>
                  <a:srgbClr val="FF0000"/>
                </a:solidFill>
                <a:latin typeface="나눔명조" panose="02020603020101020101" pitchFamily="18" charset="-127"/>
                <a:ea typeface="나눔명조" panose="02020603020101020101" pitchFamily="18" charset="-127"/>
              </a:rPr>
              <a:t>셨어요</a:t>
            </a:r>
            <a:r>
              <a:rPr lang="en-US" altLang="ko-KR" dirty="0" smtClean="0">
                <a:latin typeface="나눔명조" panose="02020603020101020101" pitchFamily="18" charset="-127"/>
                <a:ea typeface="나눔명조" panose="02020603020101020101" pitchFamily="18" charset="-127"/>
              </a:rPr>
              <a:t>.</a:t>
            </a:r>
            <a:endParaRPr lang="en-US" altLang="ko-KR" dirty="0">
              <a:latin typeface="나눔명조" panose="02020603020101020101" pitchFamily="18" charset="-127"/>
              <a:ea typeface="나눔명조" panose="02020603020101020101" pitchFamily="18" charset="-127"/>
            </a:endParaRPr>
          </a:p>
        </p:txBody>
      </p:sp>
      <p:sp>
        <p:nvSpPr>
          <p:cNvPr id="5" name="正方形/長方形 4"/>
          <p:cNvSpPr/>
          <p:nvPr/>
        </p:nvSpPr>
        <p:spPr>
          <a:xfrm>
            <a:off x="3206123" y="2183215"/>
            <a:ext cx="3339820"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200" dirty="0" smtClean="0">
                <a:solidFill>
                  <a:schemeClr val="tx1"/>
                </a:solidFill>
                <a:latin typeface="HG教科書体" panose="02020609000000000000" pitchFamily="17" charset="-128"/>
                <a:ea typeface="HG教科書体" panose="02020609000000000000" pitchFamily="17" charset="-128"/>
              </a:rPr>
              <a:t>美味しかったです。</a:t>
            </a:r>
            <a:endParaRPr lang="ko-KR" altLang="en-US" sz="2200" dirty="0">
              <a:solidFill>
                <a:srgbClr val="FF0000"/>
              </a:solidFill>
              <a:latin typeface="HG教科書体" panose="02020609000000000000" pitchFamily="17" charset="-128"/>
              <a:ea typeface="문체부 제목 바탕체" panose="02030609000101010101" pitchFamily="17" charset="-127"/>
            </a:endParaRPr>
          </a:p>
        </p:txBody>
      </p:sp>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014" y="952814"/>
            <a:ext cx="1116697" cy="1116697"/>
          </a:xfrm>
          <a:prstGeom prst="rect">
            <a:avLst/>
          </a:prstGeom>
        </p:spPr>
      </p:pic>
      <p:pic>
        <p:nvPicPr>
          <p:cNvPr id="19" name="Picture 4" descr="images (207×2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377" y="2355521"/>
            <a:ext cx="1116661" cy="1316258"/>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928" y="3908884"/>
            <a:ext cx="1019600" cy="1284696"/>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522" y="5392875"/>
            <a:ext cx="958369" cy="1135156"/>
          </a:xfrm>
          <a:prstGeom prst="rect">
            <a:avLst/>
          </a:prstGeom>
        </p:spPr>
      </p:pic>
      <p:sp>
        <p:nvSpPr>
          <p:cNvPr id="20" name="正方形/長方形 19"/>
          <p:cNvSpPr/>
          <p:nvPr/>
        </p:nvSpPr>
        <p:spPr>
          <a:xfrm>
            <a:off x="3206123" y="3639942"/>
            <a:ext cx="2603006" cy="43065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200" dirty="0" smtClean="0">
                <a:solidFill>
                  <a:schemeClr val="tx1"/>
                </a:solidFill>
                <a:latin typeface="HG教科書体" panose="02020609000000000000" pitchFamily="17" charset="-128"/>
                <a:ea typeface="HG教科書体" panose="02020609000000000000" pitchFamily="17" charset="-128"/>
              </a:rPr>
              <a:t>大変でした。</a:t>
            </a:r>
            <a:endParaRPr lang="ko-KR" altLang="en-US" sz="2200" dirty="0">
              <a:solidFill>
                <a:srgbClr val="FF0000"/>
              </a:solidFill>
              <a:latin typeface="HG教科書体" panose="02020609000000000000" pitchFamily="17" charset="-128"/>
              <a:ea typeface="문체부 제목 바탕체" panose="02030609000101010101" pitchFamily="17" charset="-127"/>
            </a:endParaRPr>
          </a:p>
        </p:txBody>
      </p:sp>
      <p:sp>
        <p:nvSpPr>
          <p:cNvPr id="21" name="正方形/長方形 20"/>
          <p:cNvSpPr/>
          <p:nvPr/>
        </p:nvSpPr>
        <p:spPr>
          <a:xfrm>
            <a:off x="4934153" y="5081332"/>
            <a:ext cx="337469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200" dirty="0">
                <a:solidFill>
                  <a:schemeClr val="tx1"/>
                </a:solidFill>
                <a:latin typeface="HG教科書体" panose="02020609000000000000" pitchFamily="17" charset="-128"/>
                <a:ea typeface="HG教科書体" panose="02020609000000000000" pitchFamily="17" charset="-128"/>
              </a:rPr>
              <a:t>家</a:t>
            </a:r>
            <a:r>
              <a:rPr lang="ja-JP" altLang="en-US" sz="2200" dirty="0" smtClean="0">
                <a:solidFill>
                  <a:schemeClr val="tx1"/>
                </a:solidFill>
                <a:latin typeface="HG教科書体" panose="02020609000000000000" pitchFamily="17" charset="-128"/>
                <a:ea typeface="HG教科書体" panose="02020609000000000000" pitchFamily="17" charset="-128"/>
              </a:rPr>
              <a:t>で</a:t>
            </a:r>
            <a:r>
              <a:rPr lang="ja-JP" altLang="en-US" sz="2200" dirty="0">
                <a:solidFill>
                  <a:schemeClr val="tx1"/>
                </a:solidFill>
                <a:latin typeface="HG教科書体" panose="02020609000000000000" pitchFamily="17" charset="-128"/>
                <a:ea typeface="HG教科書体" panose="02020609000000000000" pitchFamily="17" charset="-128"/>
              </a:rPr>
              <a:t>本</a:t>
            </a:r>
            <a:r>
              <a:rPr lang="ja-JP" altLang="en-US" sz="2200" dirty="0" smtClean="0">
                <a:solidFill>
                  <a:schemeClr val="tx1"/>
                </a:solidFill>
                <a:latin typeface="HG教科書体" panose="02020609000000000000" pitchFamily="17" charset="-128"/>
                <a:ea typeface="HG教科書体" panose="02020609000000000000" pitchFamily="17" charset="-128"/>
              </a:rPr>
              <a:t>を読みました。</a:t>
            </a:r>
            <a:endParaRPr lang="ko-KR" altLang="en-US" sz="2200" dirty="0">
              <a:solidFill>
                <a:srgbClr val="FF0000"/>
              </a:solidFill>
              <a:latin typeface="HG教科書体" panose="02020609000000000000" pitchFamily="17" charset="-128"/>
              <a:ea typeface="문체부 제목 바탕체" panose="02030609000101010101" pitchFamily="17" charset="-127"/>
            </a:endParaRPr>
          </a:p>
        </p:txBody>
      </p:sp>
      <p:sp>
        <p:nvSpPr>
          <p:cNvPr id="22" name="正方形/長方形 21"/>
          <p:cNvSpPr/>
          <p:nvPr/>
        </p:nvSpPr>
        <p:spPr>
          <a:xfrm>
            <a:off x="4356347" y="6430827"/>
            <a:ext cx="337469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200" dirty="0" smtClean="0">
                <a:solidFill>
                  <a:schemeClr val="tx1"/>
                </a:solidFill>
                <a:latin typeface="HG教科書体" panose="02020609000000000000" pitchFamily="17" charset="-128"/>
                <a:ea typeface="HG教科書体" panose="02020609000000000000" pitchFamily="17" charset="-128"/>
              </a:rPr>
              <a:t>コーヒーを飲みました。</a:t>
            </a:r>
            <a:endParaRPr lang="ko-KR" altLang="en-US" sz="2200" dirty="0">
              <a:solidFill>
                <a:schemeClr val="tx1"/>
              </a:solidFill>
              <a:latin typeface="HG教科書体" panose="02020609000000000000" pitchFamily="17" charset="-128"/>
              <a:ea typeface="문체부 제목 바탕체" panose="02030609000101010101" pitchFamily="17" charset="-127"/>
            </a:endParaRPr>
          </a:p>
        </p:txBody>
      </p:sp>
      <p:pic>
        <p:nvPicPr>
          <p:cNvPr id="23" name="Picture 4" descr="u18588941.jpg (450×42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38002" y="737091"/>
            <a:ext cx="1207932" cy="1127403"/>
          </a:xfrm>
          <a:prstGeom prst="rect">
            <a:avLst/>
          </a:prstGeom>
          <a:noFill/>
          <a:extLst>
            <a:ext uri="{909E8E84-426E-40DD-AFC4-6F175D3DCCD1}">
              <a14:hiddenFill xmlns:a14="http://schemas.microsoft.com/office/drawing/2010/main">
                <a:solidFill>
                  <a:srgbClr val="FFFFFF"/>
                </a:solidFill>
              </a14:hiddenFill>
            </a:ext>
          </a:extLst>
        </p:spPr>
      </p:pic>
      <p:pic>
        <p:nvPicPr>
          <p:cNvPr id="24" name="図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56974" y="2428196"/>
            <a:ext cx="1306046" cy="1243583"/>
          </a:xfrm>
          <a:prstGeom prst="rect">
            <a:avLst/>
          </a:prstGeom>
        </p:spPr>
      </p:pic>
      <p:pic>
        <p:nvPicPr>
          <p:cNvPr id="25" name="Picture 10" descr="woman6_syoppai.png (371×50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958080" y="4004584"/>
            <a:ext cx="804786" cy="109329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images (252×20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30356" y="5471250"/>
            <a:ext cx="1646686" cy="1306894"/>
          </a:xfrm>
          <a:prstGeom prst="rect">
            <a:avLst/>
          </a:prstGeom>
          <a:noFill/>
          <a:extLst>
            <a:ext uri="{909E8E84-426E-40DD-AFC4-6F175D3DCCD1}">
              <a14:hiddenFill xmlns:a14="http://schemas.microsoft.com/office/drawing/2010/main">
                <a:solidFill>
                  <a:srgbClr val="FFFFFF"/>
                </a:solidFill>
              </a14:hiddenFill>
            </a:ext>
          </a:extLst>
        </p:spPr>
      </p:pic>
      <p:sp>
        <p:nvSpPr>
          <p:cNvPr id="16" name="正方形/長方形 15"/>
          <p:cNvSpPr/>
          <p:nvPr/>
        </p:nvSpPr>
        <p:spPr>
          <a:xfrm>
            <a:off x="5676900" y="919495"/>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r"/>
            <a:r>
              <a:rPr lang="ko-KR" altLang="en-US" sz="2400" dirty="0" smtClean="0">
                <a:solidFill>
                  <a:srgbClr val="0070C0"/>
                </a:solidFill>
                <a:latin typeface="NanumMyeongjo" panose="02020603020101020101" pitchFamily="18" charset="-127"/>
                <a:ea typeface="NanumMyeongjo" panose="02020603020101020101" pitchFamily="18" charset="-127"/>
              </a:rPr>
              <a:t>집에서 쉬었어요</a:t>
            </a:r>
            <a:r>
              <a:rPr lang="en-US" altLang="ko-KR" sz="2400" dirty="0" smtClean="0">
                <a:solidFill>
                  <a:srgbClr val="0070C0"/>
                </a:solidFill>
                <a:latin typeface="NanumMyeongjo" panose="02020603020101020101" pitchFamily="18" charset="-127"/>
                <a:ea typeface="NanumMyeongjo" panose="02020603020101020101" pitchFamily="18" charset="-127"/>
              </a:rPr>
              <a:t>.</a:t>
            </a:r>
            <a:endParaRPr lang="ko-KR" altLang="en-US" sz="2400" dirty="0">
              <a:solidFill>
                <a:srgbClr val="0070C0"/>
              </a:solidFill>
              <a:latin typeface="NanumMyeongjo" panose="02020603020101020101" pitchFamily="18" charset="-127"/>
              <a:ea typeface="NanumMyeongjo" panose="02020603020101020101" pitchFamily="18" charset="-127"/>
            </a:endParaRPr>
          </a:p>
        </p:txBody>
      </p:sp>
      <p:sp>
        <p:nvSpPr>
          <p:cNvPr id="17" name="正方形/長方形 16"/>
          <p:cNvSpPr/>
          <p:nvPr/>
        </p:nvSpPr>
        <p:spPr>
          <a:xfrm>
            <a:off x="6019598" y="2857962"/>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r"/>
            <a:r>
              <a:rPr lang="ko-KR" altLang="en-US" sz="2400" dirty="0" smtClean="0">
                <a:solidFill>
                  <a:srgbClr val="0070C0"/>
                </a:solidFill>
                <a:latin typeface="NanumMyeongjo" panose="02020603020101020101" pitchFamily="18" charset="-127"/>
                <a:ea typeface="NanumMyeongjo" panose="02020603020101020101" pitchFamily="18" charset="-127"/>
              </a:rPr>
              <a:t>밥을 먹었어요</a:t>
            </a:r>
            <a:r>
              <a:rPr lang="en-US" altLang="ko-KR" sz="2400" dirty="0" smtClean="0">
                <a:solidFill>
                  <a:srgbClr val="0070C0"/>
                </a:solidFill>
                <a:latin typeface="NanumMyeongjo" panose="02020603020101020101" pitchFamily="18" charset="-127"/>
                <a:ea typeface="NanumMyeongjo" panose="02020603020101020101" pitchFamily="18" charset="-127"/>
              </a:rPr>
              <a:t>.</a:t>
            </a:r>
            <a:endParaRPr lang="ko-KR" altLang="en-US" sz="2400" dirty="0">
              <a:solidFill>
                <a:srgbClr val="0070C0"/>
              </a:solidFill>
              <a:latin typeface="NanumMyeongjo" panose="02020603020101020101" pitchFamily="18" charset="-127"/>
              <a:ea typeface="NanumMyeongjo" panose="02020603020101020101" pitchFamily="18" charset="-127"/>
            </a:endParaRPr>
          </a:p>
        </p:txBody>
      </p:sp>
      <p:sp>
        <p:nvSpPr>
          <p:cNvPr id="18" name="正方形/長方形 17"/>
          <p:cNvSpPr/>
          <p:nvPr/>
        </p:nvSpPr>
        <p:spPr>
          <a:xfrm>
            <a:off x="9903547" y="4235481"/>
            <a:ext cx="197744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r>
              <a:rPr lang="ko-KR" altLang="en-US" sz="2400" dirty="0" smtClean="0">
                <a:solidFill>
                  <a:srgbClr val="0070C0"/>
                </a:solidFill>
                <a:latin typeface="NanumMyeongjo" panose="02020603020101020101" pitchFamily="18" charset="-127"/>
                <a:ea typeface="NanumMyeongjo" panose="02020603020101020101" pitchFamily="18" charset="-127"/>
              </a:rPr>
              <a:t>맛없었어요</a:t>
            </a:r>
            <a:r>
              <a:rPr lang="en-US" altLang="ko-KR" sz="2400" dirty="0" smtClean="0">
                <a:solidFill>
                  <a:srgbClr val="0070C0"/>
                </a:solidFill>
                <a:latin typeface="NanumMyeongjo" panose="02020603020101020101" pitchFamily="18" charset="-127"/>
                <a:ea typeface="NanumMyeongjo" panose="02020603020101020101" pitchFamily="18" charset="-127"/>
              </a:rPr>
              <a:t>.</a:t>
            </a:r>
            <a:endParaRPr lang="ko-KR" altLang="en-US" sz="2400" dirty="0">
              <a:solidFill>
                <a:srgbClr val="0070C0"/>
              </a:solidFill>
              <a:latin typeface="NanumMyeongjo" panose="02020603020101020101" pitchFamily="18" charset="-127"/>
              <a:ea typeface="NanumMyeongjo" panose="02020603020101020101" pitchFamily="18" charset="-127"/>
            </a:endParaRPr>
          </a:p>
        </p:txBody>
      </p:sp>
      <p:sp>
        <p:nvSpPr>
          <p:cNvPr id="27" name="正方形/長方形 26"/>
          <p:cNvSpPr/>
          <p:nvPr/>
        </p:nvSpPr>
        <p:spPr>
          <a:xfrm>
            <a:off x="10044380" y="5855755"/>
            <a:ext cx="2218077"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r>
              <a:rPr lang="ko-KR" altLang="en-US" sz="2400" dirty="0" smtClean="0">
                <a:solidFill>
                  <a:srgbClr val="0070C0"/>
                </a:solidFill>
                <a:latin typeface="NanumMyeongjo" panose="02020603020101020101" pitchFamily="18" charset="-127"/>
                <a:ea typeface="NanumMyeongjo" panose="02020603020101020101" pitchFamily="18" charset="-127"/>
              </a:rPr>
              <a:t>재미있었어요</a:t>
            </a:r>
            <a:r>
              <a:rPr lang="en-US" altLang="ko-KR" sz="2400" dirty="0" smtClean="0">
                <a:solidFill>
                  <a:srgbClr val="0070C0"/>
                </a:solidFill>
                <a:latin typeface="NanumMyeongjo" panose="02020603020101020101" pitchFamily="18" charset="-127"/>
                <a:ea typeface="NanumMyeongjo" panose="02020603020101020101" pitchFamily="18" charset="-127"/>
              </a:rPr>
              <a:t>.</a:t>
            </a:r>
            <a:endParaRPr lang="ko-KR" altLang="en-US" sz="2400" dirty="0">
              <a:solidFill>
                <a:srgbClr val="0070C0"/>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3230323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Effect transition="in" filter="wipe(down)">
                                      <p:cBhvr>
                                        <p:cTn id="31" dur="500"/>
                                        <p:tgtEl>
                                          <p:spTgt spid="2">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5">
                                            <p:txEl>
                                              <p:pRg st="0" end="0"/>
                                            </p:txEl>
                                          </p:spTgt>
                                        </p:tgtEl>
                                        <p:attrNameLst>
                                          <p:attrName>style.visibility</p:attrName>
                                        </p:attrNameLst>
                                      </p:cBhvr>
                                      <p:to>
                                        <p:strVal val="visible"/>
                                      </p:to>
                                    </p:set>
                                    <p:animEffect transition="in" filter="wipe(down)">
                                      <p:cBhvr>
                                        <p:cTn id="36" dur="500"/>
                                        <p:tgtEl>
                                          <p:spTgt spid="5">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
                                            <p:txEl>
                                              <p:pRg st="5" end="5"/>
                                            </p:txEl>
                                          </p:spTgt>
                                        </p:tgtEl>
                                        <p:attrNameLst>
                                          <p:attrName>style.visibility</p:attrName>
                                        </p:attrNameLst>
                                      </p:cBhvr>
                                      <p:to>
                                        <p:strVal val="visible"/>
                                      </p:to>
                                    </p:set>
                                    <p:animEffect transition="in" filter="wipe(down)">
                                      <p:cBhvr>
                                        <p:cTn id="41" dur="500"/>
                                        <p:tgtEl>
                                          <p:spTgt spid="2">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20">
                                            <p:txEl>
                                              <p:pRg st="0" end="0"/>
                                            </p:txEl>
                                          </p:spTgt>
                                        </p:tgtEl>
                                        <p:attrNameLst>
                                          <p:attrName>style.visibility</p:attrName>
                                        </p:attrNameLst>
                                      </p:cBhvr>
                                      <p:to>
                                        <p:strVal val="visible"/>
                                      </p:to>
                                    </p:set>
                                    <p:animEffect transition="in" filter="wipe(down)">
                                      <p:cBhvr>
                                        <p:cTn id="46" dur="500"/>
                                        <p:tgtEl>
                                          <p:spTgt spid="20">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2">
                                            <p:txEl>
                                              <p:pRg st="8" end="8"/>
                                            </p:txEl>
                                          </p:spTgt>
                                        </p:tgtEl>
                                        <p:attrNameLst>
                                          <p:attrName>style.visibility</p:attrName>
                                        </p:attrNameLst>
                                      </p:cBhvr>
                                      <p:to>
                                        <p:strVal val="visible"/>
                                      </p:to>
                                    </p:set>
                                    <p:animEffect transition="in" filter="wipe(down)">
                                      <p:cBhvr>
                                        <p:cTn id="51" dur="500"/>
                                        <p:tgtEl>
                                          <p:spTgt spid="2">
                                            <p:txEl>
                                              <p:pRg st="8" end="8"/>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21">
                                            <p:txEl>
                                              <p:pRg st="0" end="0"/>
                                            </p:txEl>
                                          </p:spTgt>
                                        </p:tgtEl>
                                        <p:attrNameLst>
                                          <p:attrName>style.visibility</p:attrName>
                                        </p:attrNameLst>
                                      </p:cBhvr>
                                      <p:to>
                                        <p:strVal val="visible"/>
                                      </p:to>
                                    </p:set>
                                    <p:animEffect transition="in" filter="wipe(down)">
                                      <p:cBhvr>
                                        <p:cTn id="56" dur="500"/>
                                        <p:tgtEl>
                                          <p:spTgt spid="21">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2">
                                            <p:txEl>
                                              <p:pRg st="11" end="11"/>
                                            </p:txEl>
                                          </p:spTgt>
                                        </p:tgtEl>
                                        <p:attrNameLst>
                                          <p:attrName>style.visibility</p:attrName>
                                        </p:attrNameLst>
                                      </p:cBhvr>
                                      <p:to>
                                        <p:strVal val="visible"/>
                                      </p:to>
                                    </p:set>
                                    <p:animEffect transition="in" filter="wipe(down)">
                                      <p:cBhvr>
                                        <p:cTn id="61" dur="500"/>
                                        <p:tgtEl>
                                          <p:spTgt spid="2">
                                            <p:txEl>
                                              <p:pRg st="11" end="11"/>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22">
                                            <p:txEl>
                                              <p:pRg st="0" end="0"/>
                                            </p:txEl>
                                          </p:spTgt>
                                        </p:tgtEl>
                                        <p:attrNameLst>
                                          <p:attrName>style.visibility</p:attrName>
                                        </p:attrNameLst>
                                      </p:cBhvr>
                                      <p:to>
                                        <p:strVal val="visible"/>
                                      </p:to>
                                    </p:set>
                                    <p:animEffect transition="in" filter="wipe(down)">
                                      <p:cBhvr>
                                        <p:cTn id="66" dur="500"/>
                                        <p:tgtEl>
                                          <p:spTgt spid="2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ppt_x"/>
                                          </p:val>
                                        </p:tav>
                                        <p:tav tm="100000">
                                          <p:val>
                                            <p:strVal val="#ppt_x"/>
                                          </p:val>
                                        </p:tav>
                                      </p:tavLst>
                                    </p:anim>
                                    <p:anim calcmode="lin" valueType="num">
                                      <p:cBhvr additive="base">
                                        <p:cTn id="7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ppt_x"/>
                                          </p:val>
                                        </p:tav>
                                        <p:tav tm="100000">
                                          <p:val>
                                            <p:strVal val="#ppt_x"/>
                                          </p:val>
                                        </p:tav>
                                      </p:tavLst>
                                    </p:anim>
                                    <p:anim calcmode="lin" valueType="num">
                                      <p:cBhvr additive="base">
                                        <p:cTn id="7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26"/>
                                        </p:tgtEl>
                                        <p:attrNameLst>
                                          <p:attrName>style.visibility</p:attrName>
                                        </p:attrNameLst>
                                      </p:cBhvr>
                                      <p:to>
                                        <p:strVal val="visible"/>
                                      </p:to>
                                    </p:set>
                                    <p:anim calcmode="lin" valueType="num">
                                      <p:cBhvr additive="base">
                                        <p:cTn id="89" dur="500" fill="hold"/>
                                        <p:tgtEl>
                                          <p:spTgt spid="26"/>
                                        </p:tgtEl>
                                        <p:attrNameLst>
                                          <p:attrName>ppt_x</p:attrName>
                                        </p:attrNameLst>
                                      </p:cBhvr>
                                      <p:tavLst>
                                        <p:tav tm="0">
                                          <p:val>
                                            <p:strVal val="#ppt_x"/>
                                          </p:val>
                                        </p:tav>
                                        <p:tav tm="100000">
                                          <p:val>
                                            <p:strVal val="#ppt_x"/>
                                          </p:val>
                                        </p:tav>
                                      </p:tavLst>
                                    </p:anim>
                                    <p:anim calcmode="lin" valueType="num">
                                      <p:cBhvr additive="base">
                                        <p:cTn id="9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down)">
                                      <p:cBhvr>
                                        <p:cTn id="95" dur="500"/>
                                        <p:tgtEl>
                                          <p:spTgt spid="16"/>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wipe(down)">
                                      <p:cBhvr>
                                        <p:cTn id="100" dur="500"/>
                                        <p:tgtEl>
                                          <p:spTgt spid="17"/>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grpId="0" nodeType="clickEffect">
                                  <p:stCondLst>
                                    <p:cond delay="0"/>
                                  </p:stCondLst>
                                  <p:childTnLst>
                                    <p:set>
                                      <p:cBhvr>
                                        <p:cTn id="104" dur="1" fill="hold">
                                          <p:stCondLst>
                                            <p:cond delay="0"/>
                                          </p:stCondLst>
                                        </p:cTn>
                                        <p:tgtEl>
                                          <p:spTgt spid="18"/>
                                        </p:tgtEl>
                                        <p:attrNameLst>
                                          <p:attrName>style.visibility</p:attrName>
                                        </p:attrNameLst>
                                      </p:cBhvr>
                                      <p:to>
                                        <p:strVal val="visible"/>
                                      </p:to>
                                    </p:set>
                                    <p:animEffect transition="in" filter="wipe(down)">
                                      <p:cBhvr>
                                        <p:cTn id="105" dur="500"/>
                                        <p:tgtEl>
                                          <p:spTgt spid="18"/>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grpId="0" nodeType="click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wipe(down)">
                                      <p:cBhvr>
                                        <p:cTn id="1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262218"/>
            <a:ext cx="10515600" cy="524434"/>
          </a:xfrm>
        </p:spPr>
        <p:txBody>
          <a:bodyPr>
            <a:normAutofit/>
          </a:bodyPr>
          <a:lstStyle/>
          <a:p>
            <a:r>
              <a:rPr lang="ja-JP" altLang="ja-JP" sz="2400" dirty="0">
                <a:latin typeface="UD デジタル 教科書体 NK-R" panose="02020400000000000000" pitchFamily="18" charset="-128"/>
                <a:ea typeface="UD デジタル 教科書体 NK-R" panose="02020400000000000000" pitchFamily="18" charset="-128"/>
              </a:rPr>
              <a:t>文章の意味を考えながら一人で練習しましょう。それから友達と尋ね合いましょう。</a:t>
            </a:r>
            <a:endParaRPr lang="ko-KR" altLang="en-US" sz="2400" dirty="0">
              <a:latin typeface="UD デジタル 教科書体 NK-R" panose="02020400000000000000" pitchFamily="18" charset="-128"/>
              <a:ea typeface="NanumMyeongjo" panose="02020603020101020101" pitchFamily="18" charset="-127"/>
            </a:endParaRPr>
          </a:p>
        </p:txBody>
      </p:sp>
      <p:sp>
        <p:nvSpPr>
          <p:cNvPr id="6" name="コンテンツ プレースホルダー 1"/>
          <p:cNvSpPr txBox="1">
            <a:spLocks/>
          </p:cNvSpPr>
          <p:nvPr/>
        </p:nvSpPr>
        <p:spPr>
          <a:xfrm>
            <a:off x="838200" y="786652"/>
            <a:ext cx="10337800" cy="5963772"/>
          </a:xfrm>
          <a:prstGeom prst="rect">
            <a:avLst/>
          </a:prstGeom>
        </p:spPr>
        <p:txBody>
          <a:bodyPr vert="horz" lIns="91440" tIns="45720" rIns="91440" bIns="45720" rtlCol="0">
            <a:no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50000"/>
              </a:lnSpc>
              <a:buFont typeface="+mj-ea"/>
              <a:buAutoNum type="circleNumDbPlain"/>
            </a:pPr>
            <a:endParaRPr lang="en-US" altLang="ko-KR" sz="900" dirty="0" smtClean="0">
              <a:latin typeface="NanumMyeongjo" panose="02020603020101020101" pitchFamily="18" charset="-127"/>
              <a:ea typeface="NanumMyeongjo" panose="02020603020101020101" pitchFamily="18" charset="-127"/>
            </a:endParaRPr>
          </a:p>
          <a:p>
            <a:pPr marL="0" indent="0">
              <a:lnSpc>
                <a:spcPct val="150000"/>
              </a:lnSpc>
              <a:buNone/>
            </a:pPr>
            <a:r>
              <a:rPr lang="en-US" altLang="ja-JP" sz="1800" b="1" dirty="0" smtClean="0">
                <a:latin typeface="NanumMyeongjo" panose="02020603020101020101" pitchFamily="18" charset="-127"/>
                <a:ea typeface="NanumMyeongjo" panose="02020603020101020101" pitchFamily="18" charset="-127"/>
              </a:rPr>
              <a:t>Q</a:t>
            </a:r>
            <a:r>
              <a:rPr lang="en-US" altLang="ja-JP" b="1" dirty="0" smtClean="0">
                <a:latin typeface="NanumMyeongjo" panose="02020603020101020101" pitchFamily="18" charset="-127"/>
                <a:ea typeface="NanumMyeongjo" panose="02020603020101020101" pitchFamily="18" charset="-127"/>
              </a:rPr>
              <a:t>. </a:t>
            </a:r>
            <a:r>
              <a:rPr lang="ko-KR" altLang="en-US" b="1" dirty="0" smtClean="0">
                <a:latin typeface="NanumMyeongjo" panose="02020603020101020101" pitchFamily="18" charset="-127"/>
                <a:ea typeface="NanumMyeongjo" panose="02020603020101020101" pitchFamily="18" charset="-127"/>
              </a:rPr>
              <a:t>어제 뭐 했어요</a:t>
            </a:r>
            <a:r>
              <a:rPr lang="en-US" altLang="ko-KR" b="1" dirty="0" smtClean="0">
                <a:latin typeface="NanumMyeongjo" panose="02020603020101020101" pitchFamily="18" charset="-127"/>
                <a:ea typeface="NanumMyeongjo" panose="02020603020101020101" pitchFamily="18" charset="-127"/>
              </a:rPr>
              <a:t>? </a:t>
            </a:r>
            <a:r>
              <a:rPr lang="ja-JP" altLang="en-US" sz="1800" dirty="0">
                <a:latin typeface="NanumMyeongjo" panose="02020603020101020101" pitchFamily="18" charset="-127"/>
                <a:ea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昨日何しましたか</a:t>
            </a:r>
            <a:r>
              <a:rPr lang="ja-JP" altLang="en-US" sz="1800" dirty="0" smtClean="0">
                <a:latin typeface="UD デジタル 教科書体 NK-R" panose="02020400000000000000" pitchFamily="18" charset="-128"/>
                <a:ea typeface="UD デジタル 教科書体 NK-R" panose="02020400000000000000" pitchFamily="18" charset="-128"/>
              </a:rPr>
              <a:t>。</a:t>
            </a:r>
            <a:endParaRPr lang="en-US" altLang="ja-JP" sz="1800" dirty="0" smtClean="0">
              <a:latin typeface="UD デジタル 教科書体 NK-R" panose="02020400000000000000" pitchFamily="18" charset="-128"/>
              <a:ea typeface="UD デジタル 教科書体 NK-R" panose="02020400000000000000" pitchFamily="18" charset="-128"/>
            </a:endParaRPr>
          </a:p>
          <a:p>
            <a:pPr marL="0" indent="0">
              <a:lnSpc>
                <a:spcPct val="150000"/>
              </a:lnSpc>
              <a:buNone/>
            </a:pPr>
            <a:endParaRPr lang="en-US" altLang="ko-KR" sz="1800" dirty="0" smtClean="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sz="2400" dirty="0" smtClean="0">
                <a:latin typeface="NanumMyeongjo" panose="02020603020101020101" pitchFamily="18" charset="-127"/>
                <a:ea typeface="NanumMyeongjo" panose="02020603020101020101" pitchFamily="18" charset="-127"/>
              </a:rPr>
              <a:t>백화점에서 쇼핑했어요</a:t>
            </a:r>
            <a:r>
              <a:rPr lang="en-US" altLang="ko-KR" sz="2400" dirty="0" smtClean="0">
                <a:latin typeface="NanumMyeongjo" panose="02020603020101020101" pitchFamily="18" charset="-127"/>
                <a:ea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デパートで買い物しました。</a:t>
            </a:r>
            <a:endParaRPr lang="en-US" altLang="ko-KR" sz="1800" dirty="0" smtClean="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sz="2400" dirty="0" smtClean="0">
                <a:latin typeface="NanumMyeongjo" panose="02020603020101020101" pitchFamily="18" charset="-127"/>
                <a:ea typeface="NanumMyeongjo" panose="02020603020101020101" pitchFamily="18" charset="-127"/>
              </a:rPr>
              <a:t>친구랑 </a:t>
            </a:r>
            <a:r>
              <a:rPr lang="ko-KR" altLang="en-US" sz="2400" dirty="0" smtClean="0">
                <a:latin typeface="NanumMyeongjo" panose="02020603020101020101" pitchFamily="18" charset="-127"/>
                <a:ea typeface="NanumMyeongjo" panose="02020603020101020101" pitchFamily="18" charset="-127"/>
              </a:rPr>
              <a:t>놀았어요</a:t>
            </a:r>
            <a:r>
              <a:rPr lang="en-US" altLang="ko-KR" sz="2400" dirty="0" smtClean="0">
                <a:latin typeface="NanumMyeongjo" panose="02020603020101020101" pitchFamily="18" charset="-127"/>
                <a:ea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友達</a:t>
            </a:r>
            <a:r>
              <a:rPr lang="ja-JP" altLang="en-US" sz="1800" dirty="0" smtClean="0">
                <a:latin typeface="UD デジタル 教科書体 NK-R" panose="02020400000000000000" pitchFamily="18" charset="-128"/>
                <a:ea typeface="UD デジタル 教科書体 NK-R" panose="02020400000000000000" pitchFamily="18" charset="-128"/>
              </a:rPr>
              <a:t>と遊びました。</a:t>
            </a:r>
            <a:endParaRPr lang="en-US" altLang="ko-KR" sz="1800" dirty="0" smtClean="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sz="2400" dirty="0" smtClean="0">
                <a:latin typeface="NanumMyeongjo" panose="02020603020101020101" pitchFamily="18" charset="-127"/>
                <a:ea typeface="NanumMyeongjo" panose="02020603020101020101" pitchFamily="18" charset="-127"/>
              </a:rPr>
              <a:t>공원에서 운동했어요</a:t>
            </a:r>
            <a:r>
              <a:rPr lang="en-US" altLang="ko-KR" sz="2400" dirty="0" smtClean="0">
                <a:latin typeface="NanumMyeongjo" panose="02020603020101020101" pitchFamily="18" charset="-127"/>
                <a:ea typeface="NanumMyeongjo" panose="02020603020101020101" pitchFamily="18" charset="-127"/>
              </a:rPr>
              <a:t>.</a:t>
            </a:r>
            <a:r>
              <a:rPr lang="en-US" altLang="ko-KR" sz="2400" dirty="0">
                <a:latin typeface="NanumMyeongjo" panose="02020603020101020101" pitchFamily="18" charset="-127"/>
                <a:ea typeface="NanumMyeongjo" panose="02020603020101020101" pitchFamily="18" charset="-127"/>
              </a:rPr>
              <a:t>	</a:t>
            </a:r>
            <a:r>
              <a:rPr lang="en-US" altLang="ko-KR" sz="2400" dirty="0" smtClean="0">
                <a:latin typeface="NanumMyeongjo" panose="02020603020101020101" pitchFamily="18" charset="-127"/>
                <a:ea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公園で運動しました。</a:t>
            </a:r>
            <a:endParaRPr lang="en-US" altLang="ko-KR" sz="1800" dirty="0" smtClean="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sz="2400" dirty="0" smtClean="0">
                <a:latin typeface="NanumMyeongjo" panose="02020603020101020101" pitchFamily="18" charset="-127"/>
                <a:ea typeface="NanumMyeongjo" panose="02020603020101020101" pitchFamily="18" charset="-127"/>
              </a:rPr>
              <a:t>집에 있었어요</a:t>
            </a:r>
            <a:r>
              <a:rPr lang="en-US" altLang="ko-KR" sz="2400" dirty="0" smtClean="0">
                <a:latin typeface="NanumMyeongjo" panose="02020603020101020101" pitchFamily="18" charset="-127"/>
                <a:ea typeface="NanumMyeongjo" panose="02020603020101020101" pitchFamily="18" charset="-127"/>
              </a:rPr>
              <a:t>.</a:t>
            </a:r>
            <a:r>
              <a:rPr lang="en-US" altLang="ko-KR" sz="2400" dirty="0">
                <a:latin typeface="NanumMyeongjo" panose="02020603020101020101" pitchFamily="18" charset="-127"/>
                <a:ea typeface="NanumMyeongjo" panose="02020603020101020101" pitchFamily="18" charset="-127"/>
              </a:rPr>
              <a:t>	</a:t>
            </a:r>
            <a:r>
              <a:rPr lang="en-US" altLang="ko-KR" sz="2400" dirty="0" smtClean="0">
                <a:latin typeface="NanumMyeongjo" panose="02020603020101020101" pitchFamily="18" charset="-127"/>
                <a:ea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家にいました。</a:t>
            </a:r>
            <a:endParaRPr lang="en-US" altLang="ko-KR" sz="1800" dirty="0" smtClean="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sz="2400" dirty="0" smtClean="0">
                <a:latin typeface="NanumMyeongjo" panose="02020603020101020101" pitchFamily="18" charset="-127"/>
                <a:ea typeface="NanumMyeongjo" panose="02020603020101020101" pitchFamily="18" charset="-127"/>
              </a:rPr>
              <a:t>집에서 낮잠을 잤어요</a:t>
            </a:r>
            <a:r>
              <a:rPr lang="en-US" altLang="ko-KR" sz="2400" dirty="0" smtClean="0">
                <a:latin typeface="NanumMyeongjo" panose="02020603020101020101" pitchFamily="18" charset="-127"/>
                <a:ea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家で昼寝をしました。</a:t>
            </a:r>
            <a:endParaRPr lang="en-US" altLang="ko-KR" sz="1800" dirty="0" smtClean="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sz="2400" dirty="0" smtClean="0">
                <a:latin typeface="NanumMyeongjo" panose="02020603020101020101" pitchFamily="18" charset="-127"/>
                <a:ea typeface="NanumMyeongjo" panose="02020603020101020101" pitchFamily="18" charset="-127"/>
              </a:rPr>
              <a:t>집에서 </a:t>
            </a:r>
            <a:r>
              <a:rPr lang="en-US" altLang="ko-KR" sz="2400" dirty="0" smtClean="0">
                <a:latin typeface="NanumMyeongjo" panose="02020603020101020101" pitchFamily="18" charset="-127"/>
                <a:ea typeface="NanumMyeongjo" panose="02020603020101020101" pitchFamily="18" charset="-127"/>
              </a:rPr>
              <a:t>TV</a:t>
            </a:r>
            <a:r>
              <a:rPr lang="ko-KR" altLang="en-US" sz="2400" dirty="0" smtClean="0">
                <a:latin typeface="NanumMyeongjo" panose="02020603020101020101" pitchFamily="18" charset="-127"/>
                <a:ea typeface="NanumMyeongjo" panose="02020603020101020101" pitchFamily="18" charset="-127"/>
              </a:rPr>
              <a:t>를 봤어요</a:t>
            </a:r>
            <a:r>
              <a:rPr lang="en-US" altLang="ko-KR" sz="2400" dirty="0" smtClean="0">
                <a:latin typeface="NanumMyeongjo" panose="02020603020101020101" pitchFamily="18" charset="-127"/>
                <a:ea typeface="NanumMyeongjo" panose="02020603020101020101" pitchFamily="18" charset="-127"/>
              </a:rPr>
              <a:t>.		</a:t>
            </a:r>
            <a:r>
              <a:rPr lang="ja-JP" altLang="en-US" sz="1800" dirty="0" smtClean="0">
                <a:latin typeface="UD デジタル 教科書体 NK-R" panose="02020400000000000000" pitchFamily="18" charset="-128"/>
                <a:ea typeface="UD デジタル 教科書体 NK-R" panose="02020400000000000000" pitchFamily="18" charset="-128"/>
              </a:rPr>
              <a:t>家でテレビを</a:t>
            </a:r>
            <a:r>
              <a:rPr lang="ja-JP" altLang="en-US" sz="1800" dirty="0" smtClean="0">
                <a:latin typeface="UD デジタル 教科書体 NK-R" panose="02020400000000000000" pitchFamily="18" charset="-128"/>
                <a:ea typeface="UD デジタル 教科書体 NK-R" panose="02020400000000000000" pitchFamily="18" charset="-128"/>
              </a:rPr>
              <a:t>見ました</a:t>
            </a:r>
            <a:endParaRPr lang="en-US" altLang="ko-KR" sz="1800" dirty="0" smtClean="0">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24764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wipe(down)">
                                      <p:cBhvr>
                                        <p:cTn id="13" dur="500"/>
                                        <p:tgtEl>
                                          <p:spTgt spid="6">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wipe(down)">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wipe(down)">
                                      <p:cBhvr>
                                        <p:cTn id="23" dur="500"/>
                                        <p:tgtEl>
                                          <p:spTgt spid="6">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wipe(down)">
                                      <p:cBhvr>
                                        <p:cTn id="28" dur="500"/>
                                        <p:tgtEl>
                                          <p:spTgt spid="6">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Effect transition="in" filter="wipe(down)">
                                      <p:cBhvr>
                                        <p:cTn id="33" dur="500"/>
                                        <p:tgtEl>
                                          <p:spTgt spid="6">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6">
                                            <p:txEl>
                                              <p:pRg st="7" end="7"/>
                                            </p:txEl>
                                          </p:spTgt>
                                        </p:tgtEl>
                                        <p:attrNameLst>
                                          <p:attrName>style.visibility</p:attrName>
                                        </p:attrNameLst>
                                      </p:cBhvr>
                                      <p:to>
                                        <p:strVal val="visible"/>
                                      </p:to>
                                    </p:set>
                                    <p:animEffect transition="in" filter="wipe(down)">
                                      <p:cBhvr>
                                        <p:cTn id="38" dur="500"/>
                                        <p:tgtEl>
                                          <p:spTgt spid="6">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6">
                                            <p:txEl>
                                              <p:pRg st="8" end="8"/>
                                            </p:txEl>
                                          </p:spTgt>
                                        </p:tgtEl>
                                        <p:attrNameLst>
                                          <p:attrName>style.visibility</p:attrName>
                                        </p:attrNameLst>
                                      </p:cBhvr>
                                      <p:to>
                                        <p:strVal val="visible"/>
                                      </p:to>
                                    </p:set>
                                    <p:animEffect transition="in" filter="wipe(down)">
                                      <p:cBhvr>
                                        <p:cTn id="43"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546127"/>
            <a:ext cx="10515600" cy="524434"/>
          </a:xfrm>
        </p:spPr>
        <p:txBody>
          <a:bodyPr>
            <a:normAutofit/>
          </a:bodyPr>
          <a:lstStyle/>
          <a:p>
            <a:r>
              <a:rPr lang="en-US" altLang="ko-KR" sz="2000" b="1" dirty="0" smtClean="0">
                <a:solidFill>
                  <a:srgbClr val="FF0000"/>
                </a:solidFill>
                <a:latin typeface="NanumMyeongjo" panose="02020603020101020101" pitchFamily="18" charset="-127"/>
                <a:ea typeface="NanumMyeongjo" panose="02020603020101020101" pitchFamily="18" charset="-127"/>
              </a:rPr>
              <a:t>Q2.</a:t>
            </a:r>
            <a:r>
              <a:rPr lang="en-US" altLang="ko-KR" sz="2800" b="1" dirty="0" smtClean="0">
                <a:latin typeface="NanumMyeongjo" panose="02020603020101020101" pitchFamily="18" charset="-127"/>
                <a:ea typeface="NanumMyeongjo" panose="02020603020101020101" pitchFamily="18" charset="-127"/>
              </a:rPr>
              <a:t> </a:t>
            </a:r>
            <a:r>
              <a:rPr lang="ko-KR" altLang="en-US" sz="2800" b="1" dirty="0" smtClean="0">
                <a:latin typeface="NanumMyeongjo" panose="02020603020101020101" pitchFamily="18" charset="-127"/>
                <a:ea typeface="NanumMyeongjo" panose="02020603020101020101" pitchFamily="18" charset="-127"/>
              </a:rPr>
              <a:t>어땠어요</a:t>
            </a:r>
            <a:r>
              <a:rPr lang="en-US" altLang="ko-KR" sz="2800" b="1" dirty="0" smtClean="0">
                <a:latin typeface="NanumMyeongjo" panose="02020603020101020101" pitchFamily="18" charset="-127"/>
                <a:ea typeface="NanumMyeongjo" panose="02020603020101020101" pitchFamily="18" charset="-127"/>
              </a:rPr>
              <a:t>? </a:t>
            </a:r>
            <a:r>
              <a:rPr lang="ja-JP" altLang="en-US" sz="2800" b="1" dirty="0" smtClean="0">
                <a:latin typeface="NanumMyeongjo" panose="02020603020101020101" pitchFamily="18" charset="-127"/>
                <a:ea typeface="NanumMyeongjo" panose="02020603020101020101" pitchFamily="18" charset="-127"/>
              </a:rPr>
              <a:t>　</a:t>
            </a:r>
            <a:r>
              <a:rPr lang="en-US" altLang="ja-JP" sz="2800" b="1" dirty="0" smtClean="0">
                <a:latin typeface="NanumMyeongjo" panose="02020603020101020101" pitchFamily="18" charset="-127"/>
                <a:ea typeface="NanumMyeongjo" panose="02020603020101020101" pitchFamily="18" charset="-127"/>
              </a:rPr>
              <a:t>		</a:t>
            </a:r>
            <a:r>
              <a:rPr lang="ja-JP" altLang="en-US" sz="2000" b="1" dirty="0" smtClean="0">
                <a:solidFill>
                  <a:srgbClr val="FF0000"/>
                </a:solidFill>
                <a:latin typeface="UD デジタル 教科書体 NK-R" panose="02020400000000000000" pitchFamily="18" charset="-128"/>
                <a:ea typeface="UD デジタル 教科書体 NK-R" panose="02020400000000000000" pitchFamily="18" charset="-128"/>
              </a:rPr>
              <a:t>どうでしたか。</a:t>
            </a:r>
            <a:endParaRPr lang="ko-KR" altLang="en-US" sz="2000" b="1" dirty="0">
              <a:solidFill>
                <a:srgbClr val="FF0000"/>
              </a:solidFill>
              <a:latin typeface="UD デジタル 教科書体 NK-R" panose="02020400000000000000" pitchFamily="18" charset="-128"/>
              <a:ea typeface="NanumMyeongjo" panose="02020603020101020101" pitchFamily="18" charset="-127"/>
            </a:endParaRPr>
          </a:p>
        </p:txBody>
      </p:sp>
      <p:sp>
        <p:nvSpPr>
          <p:cNvPr id="5" name="コンテンツ プレースホルダー 1"/>
          <p:cNvSpPr txBox="1">
            <a:spLocks/>
          </p:cNvSpPr>
          <p:nvPr/>
        </p:nvSpPr>
        <p:spPr>
          <a:xfrm>
            <a:off x="6096000" y="524435"/>
            <a:ext cx="4500282" cy="6225989"/>
          </a:xfrm>
          <a:prstGeom prst="rect">
            <a:avLst/>
          </a:prstGeom>
        </p:spPr>
        <p:txBody>
          <a:bodyPr vert="horz" lIns="91440" tIns="45720" rIns="91440" bIns="45720" rtlCol="0">
            <a:no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buFont typeface="+mj-ea"/>
              <a:buAutoNum type="circleNumDbPlain"/>
            </a:pPr>
            <a:endParaRPr lang="en-US" altLang="ko-KR" sz="1800" dirty="0" smtClean="0">
              <a:latin typeface="NanumMyeongjo" panose="02020603020101020101" pitchFamily="18" charset="-127"/>
              <a:ea typeface="NanumMyeongjo" panose="02020603020101020101" pitchFamily="18" charset="-127"/>
            </a:endParaRPr>
          </a:p>
          <a:p>
            <a:pPr marL="457200" indent="-457200">
              <a:lnSpc>
                <a:spcPct val="100000"/>
              </a:lnSpc>
              <a:buFont typeface="+mj-ea"/>
              <a:buAutoNum type="circleNumDbPlain"/>
            </a:pPr>
            <a:endParaRPr lang="en-US" altLang="ko-KR" sz="1800" dirty="0" smtClean="0">
              <a:latin typeface="NanumMyeongjo" panose="02020603020101020101" pitchFamily="18" charset="-127"/>
              <a:ea typeface="NanumMyeongjo" panose="02020603020101020101" pitchFamily="18" charset="-127"/>
            </a:endParaRPr>
          </a:p>
        </p:txBody>
      </p:sp>
      <p:sp>
        <p:nvSpPr>
          <p:cNvPr id="6" name="コンテンツ プレースホルダー 1"/>
          <p:cNvSpPr txBox="1">
            <a:spLocks noGrp="1"/>
          </p:cNvSpPr>
          <p:nvPr>
            <p:ph idx="1"/>
          </p:nvPr>
        </p:nvSpPr>
        <p:spPr>
          <a:xfrm>
            <a:off x="838200" y="1317625"/>
            <a:ext cx="10515600" cy="4923518"/>
          </a:xfrm>
          <a:prstGeom prst="rect">
            <a:avLst/>
          </a:prstGeom>
        </p:spPr>
        <p:txBody>
          <a:bodyPr vert="horz" lIns="91440" tIns="45720" rIns="91440" bIns="45720" rtlCol="0">
            <a:no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50000"/>
              </a:lnSpc>
              <a:buFont typeface="+mj-ea"/>
              <a:buAutoNum type="circleNumDbPlain"/>
            </a:pPr>
            <a:r>
              <a:rPr lang="ko-KR" altLang="en-US" dirty="0" smtClean="0">
                <a:latin typeface="NanumMyeongjo" panose="02020603020101020101" pitchFamily="18" charset="-127"/>
                <a:ea typeface="NanumMyeongjo" panose="02020603020101020101" pitchFamily="18" charset="-127"/>
              </a:rPr>
              <a:t>피곤했어요</a:t>
            </a:r>
            <a:r>
              <a:rPr lang="en-US" altLang="ko-KR" dirty="0" smtClean="0">
                <a:latin typeface="NanumMyeongjo" panose="02020603020101020101" pitchFamily="18" charset="-127"/>
                <a:ea typeface="NanumMyeongjo" panose="02020603020101020101" pitchFamily="18" charset="-127"/>
              </a:rPr>
              <a:t>.		</a:t>
            </a:r>
            <a:r>
              <a:rPr lang="ja-JP" altLang="en-US" sz="2000" dirty="0" smtClean="0">
                <a:latin typeface="UD デジタル 教科書体 NK-R" panose="02020400000000000000" pitchFamily="18" charset="-128"/>
                <a:ea typeface="UD デジタル 教科書体 NK-R" panose="02020400000000000000" pitchFamily="18" charset="-128"/>
              </a:rPr>
              <a:t>疲れました。</a:t>
            </a:r>
            <a:endParaRPr lang="en-US" altLang="ko-KR" sz="2000" dirty="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dirty="0">
                <a:latin typeface="NanumMyeongjo" panose="02020603020101020101" pitchFamily="18" charset="-127"/>
                <a:ea typeface="NanumMyeongjo" panose="02020603020101020101" pitchFamily="18" charset="-127"/>
              </a:rPr>
              <a:t>힘들었어요</a:t>
            </a:r>
            <a:r>
              <a:rPr lang="en-US" altLang="ko-KR" dirty="0" smtClean="0">
                <a:latin typeface="NanumMyeongjo" panose="02020603020101020101" pitchFamily="18" charset="-127"/>
                <a:ea typeface="NanumMyeongjo" panose="02020603020101020101" pitchFamily="18" charset="-127"/>
              </a:rPr>
              <a:t>.		</a:t>
            </a:r>
            <a:r>
              <a:rPr lang="ja-JP" altLang="en-US" sz="2000" dirty="0" smtClean="0">
                <a:latin typeface="UD デジタル 教科書体 NK-R" panose="02020400000000000000" pitchFamily="18" charset="-128"/>
                <a:ea typeface="UD デジタル 教科書体 NK-R" panose="02020400000000000000" pitchFamily="18" charset="-128"/>
              </a:rPr>
              <a:t>大変でした。</a:t>
            </a:r>
            <a:endParaRPr lang="en-US" altLang="ko-KR" sz="2000" dirty="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dirty="0">
                <a:latin typeface="NanumMyeongjo" panose="02020603020101020101" pitchFamily="18" charset="-127"/>
                <a:ea typeface="NanumMyeongjo" panose="02020603020101020101" pitchFamily="18" charset="-127"/>
              </a:rPr>
              <a:t>좋았어요</a:t>
            </a:r>
            <a:r>
              <a:rPr lang="en-US" altLang="ko-KR" dirty="0" smtClean="0">
                <a:latin typeface="NanumMyeongjo" panose="02020603020101020101" pitchFamily="18" charset="-127"/>
                <a:ea typeface="NanumMyeongjo" panose="02020603020101020101" pitchFamily="18" charset="-127"/>
              </a:rPr>
              <a:t>.		</a:t>
            </a:r>
            <a:r>
              <a:rPr lang="ja-JP" altLang="en-US" sz="2000" dirty="0" smtClean="0">
                <a:latin typeface="UD デジタル 教科書体 NK-R" panose="02020400000000000000" pitchFamily="18" charset="-128"/>
                <a:ea typeface="UD デジタル 教科書体 NK-R" panose="02020400000000000000" pitchFamily="18" charset="-128"/>
              </a:rPr>
              <a:t>よかった</a:t>
            </a:r>
            <a:r>
              <a:rPr lang="ja-JP" altLang="en-US" sz="2000" dirty="0" smtClean="0">
                <a:latin typeface="UD デジタル 教科書体 NK-R" panose="02020400000000000000" pitchFamily="18" charset="-128"/>
                <a:ea typeface="UD デジタル 教科書体 NK-R" panose="02020400000000000000" pitchFamily="18" charset="-128"/>
              </a:rPr>
              <a:t>です。</a:t>
            </a:r>
            <a:endParaRPr lang="en-US" altLang="ko-KR" sz="2000" dirty="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dirty="0">
                <a:latin typeface="NanumMyeongjo" panose="02020603020101020101" pitchFamily="18" charset="-127"/>
                <a:ea typeface="NanumMyeongjo" panose="02020603020101020101" pitchFamily="18" charset="-127"/>
              </a:rPr>
              <a:t>심심했어요</a:t>
            </a:r>
            <a:r>
              <a:rPr lang="en-US" altLang="ko-KR" dirty="0" smtClean="0">
                <a:latin typeface="NanumMyeongjo" panose="02020603020101020101" pitchFamily="18" charset="-127"/>
                <a:ea typeface="NanumMyeongjo" panose="02020603020101020101" pitchFamily="18" charset="-127"/>
              </a:rPr>
              <a:t>.		</a:t>
            </a:r>
            <a:r>
              <a:rPr lang="ja-JP" altLang="en-US" sz="2000" dirty="0" smtClean="0">
                <a:latin typeface="UD デジタル 教科書体 NK-R" panose="02020400000000000000" pitchFamily="18" charset="-128"/>
                <a:ea typeface="UD デジタル 教科書体 NK-R" panose="02020400000000000000" pitchFamily="18" charset="-128"/>
              </a:rPr>
              <a:t>つまらなかったです。</a:t>
            </a:r>
            <a:endParaRPr lang="en-US" altLang="ko-KR" dirty="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dirty="0">
                <a:latin typeface="NanumMyeongjo" panose="02020603020101020101" pitchFamily="18" charset="-127"/>
                <a:ea typeface="NanumMyeongjo" panose="02020603020101020101" pitchFamily="18" charset="-127"/>
              </a:rPr>
              <a:t>좋았어요</a:t>
            </a:r>
            <a:r>
              <a:rPr lang="en-US" altLang="ko-KR" dirty="0" smtClean="0">
                <a:latin typeface="NanumMyeongjo" panose="02020603020101020101" pitchFamily="18" charset="-127"/>
                <a:ea typeface="NanumMyeongjo" panose="02020603020101020101" pitchFamily="18" charset="-127"/>
              </a:rPr>
              <a:t>.		</a:t>
            </a:r>
            <a:r>
              <a:rPr lang="ja-JP" altLang="en-US" sz="2000" dirty="0" smtClean="0">
                <a:latin typeface="UD デジタル 教科書体 NK-R" panose="02020400000000000000" pitchFamily="18" charset="-128"/>
                <a:ea typeface="UD デジタル 教科書体 NK-R" panose="02020400000000000000" pitchFamily="18" charset="-128"/>
              </a:rPr>
              <a:t>良かった</a:t>
            </a:r>
            <a:r>
              <a:rPr lang="ja-JP" altLang="en-US" sz="2000" dirty="0" smtClean="0">
                <a:latin typeface="UD デジタル 教科書体 NK-R" panose="02020400000000000000" pitchFamily="18" charset="-128"/>
                <a:ea typeface="UD デジタル 教科書体 NK-R" panose="02020400000000000000" pitchFamily="18" charset="-128"/>
              </a:rPr>
              <a:t>です。</a:t>
            </a:r>
            <a:endParaRPr lang="en-US" altLang="ko-KR" sz="2000" dirty="0">
              <a:latin typeface="UD デジタル 教科書体 NK-R" panose="02020400000000000000" pitchFamily="18" charset="-128"/>
              <a:ea typeface="UD デジタル 教科書体 NK-R" panose="02020400000000000000" pitchFamily="18" charset="-128"/>
            </a:endParaRPr>
          </a:p>
          <a:p>
            <a:pPr marL="457200" indent="-457200">
              <a:lnSpc>
                <a:spcPct val="150000"/>
              </a:lnSpc>
              <a:buFont typeface="+mj-ea"/>
              <a:buAutoNum type="circleNumDbPlain"/>
            </a:pPr>
            <a:r>
              <a:rPr lang="ko-KR" altLang="en-US" dirty="0">
                <a:latin typeface="NanumMyeongjo" panose="02020603020101020101" pitchFamily="18" charset="-127"/>
                <a:ea typeface="NanumMyeongjo" panose="02020603020101020101" pitchFamily="18" charset="-127"/>
              </a:rPr>
              <a:t>재미있었어요</a:t>
            </a:r>
            <a:r>
              <a:rPr lang="en-US" altLang="ko-KR" dirty="0" smtClean="0">
                <a:latin typeface="NanumMyeongjo" panose="02020603020101020101" pitchFamily="18" charset="-127"/>
                <a:ea typeface="NanumMyeongjo" panose="02020603020101020101" pitchFamily="18" charset="-127"/>
              </a:rPr>
              <a:t>.		</a:t>
            </a:r>
            <a:r>
              <a:rPr lang="ja-JP" altLang="en-US" sz="2000" dirty="0" smtClean="0">
                <a:latin typeface="UD デジタル 教科書体 NK-R" panose="02020400000000000000" pitchFamily="18" charset="-128"/>
                <a:ea typeface="UD デジタル 教科書体 NK-R" panose="02020400000000000000" pitchFamily="18" charset="-128"/>
              </a:rPr>
              <a:t>面白かったです</a:t>
            </a:r>
            <a:r>
              <a:rPr lang="ja-JP" altLang="en-US" sz="2000" dirty="0" smtClean="0">
                <a:latin typeface="UD デジタル 教科書体 NK-R" panose="02020400000000000000" pitchFamily="18" charset="-128"/>
                <a:ea typeface="UD デジタル 教科書体 NK-R" panose="02020400000000000000" pitchFamily="18" charset="-128"/>
              </a:rPr>
              <a:t>。</a:t>
            </a:r>
            <a:endParaRPr lang="en-US" altLang="ko-KR" sz="2000" dirty="0" smtClean="0">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1506581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wipe(down)">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wipe(down)">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wipe(down)">
                                      <p:cBhvr>
                                        <p:cTn id="23" dur="500"/>
                                        <p:tgtEl>
                                          <p:spTgt spid="6">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wipe(down)">
                                      <p:cBhvr>
                                        <p:cTn id="28" dur="500"/>
                                        <p:tgtEl>
                                          <p:spTgt spid="6">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animEffect transition="in" filter="wipe(down)">
                                      <p:cBhvr>
                                        <p:cTn id="33" dur="500"/>
                                        <p:tgtEl>
                                          <p:spTgt spid="6">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6">
                                            <p:txEl>
                                              <p:pRg st="5" end="5"/>
                                            </p:txEl>
                                          </p:spTgt>
                                        </p:tgtEl>
                                        <p:attrNameLst>
                                          <p:attrName>style.visibility</p:attrName>
                                        </p:attrNameLst>
                                      </p:cBhvr>
                                      <p:to>
                                        <p:strVal val="visible"/>
                                      </p:to>
                                    </p:set>
                                    <p:animEffect transition="in" filter="wipe(down)">
                                      <p:cBhvr>
                                        <p:cTn id="38"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246743" y="262218"/>
            <a:ext cx="11698514" cy="524434"/>
          </a:xfrm>
        </p:spPr>
        <p:txBody>
          <a:bodyPr>
            <a:normAutofit/>
          </a:bodyPr>
          <a:lstStyle/>
          <a:p>
            <a:r>
              <a:rPr lang="en-US" altLang="ja-JP" sz="2400" dirty="0">
                <a:latin typeface="UD デジタル 教科書体 NK-R" panose="02020400000000000000" pitchFamily="18" charset="-128"/>
                <a:ea typeface="UD デジタル 教科書体 NK-R" panose="02020400000000000000" pitchFamily="18" charset="-128"/>
              </a:rPr>
              <a:t>   </a:t>
            </a:r>
            <a:r>
              <a:rPr lang="ja-JP" altLang="en-US" sz="2400" dirty="0" smtClean="0">
                <a:latin typeface="UD デジタル 教科書体 NK-R" panose="02020400000000000000" pitchFamily="18" charset="-128"/>
                <a:ea typeface="UD デジタル 教科書体 NK-R" panose="02020400000000000000" pitchFamily="18" charset="-128"/>
              </a:rPr>
              <a:t>　　</a:t>
            </a:r>
            <a:r>
              <a:rPr lang="en-US" altLang="ja-JP" sz="2400" dirty="0" smtClean="0">
                <a:latin typeface="UD デジタル 教科書体 NK-R" panose="02020400000000000000" pitchFamily="18" charset="-128"/>
                <a:ea typeface="UD デジタル 教科書体 NK-R" panose="02020400000000000000" pitchFamily="18" charset="-128"/>
              </a:rPr>
              <a:t>2</a:t>
            </a:r>
            <a:r>
              <a:rPr lang="ja-JP" altLang="en-US" sz="2400" dirty="0" smtClean="0">
                <a:latin typeface="UD デジタル 教科書体 NK-R" panose="02020400000000000000" pitchFamily="18" charset="-128"/>
                <a:ea typeface="UD デジタル 教科書体 NK-R" panose="02020400000000000000" pitchFamily="18" charset="-128"/>
              </a:rPr>
              <a:t>人が「週末にしたこと」について話しています。よく聞いて質問に答えなさい。</a:t>
            </a:r>
            <a:endParaRPr lang="ja-JP" altLang="ja-JP" sz="2400" dirty="0">
              <a:latin typeface="UD デジタル 教科書体 NK-R" panose="02020400000000000000" pitchFamily="18" charset="-128"/>
              <a:ea typeface="UD デジタル 教科書体 NK-R" panose="02020400000000000000" pitchFamily="18" charset="-128"/>
            </a:endParaRPr>
          </a:p>
        </p:txBody>
      </p:sp>
      <p:sp>
        <p:nvSpPr>
          <p:cNvPr id="2" name="コンテンツ プレースホルダー 1"/>
          <p:cNvSpPr>
            <a:spLocks noGrp="1"/>
          </p:cNvSpPr>
          <p:nvPr>
            <p:ph idx="1"/>
          </p:nvPr>
        </p:nvSpPr>
        <p:spPr>
          <a:xfrm>
            <a:off x="0" y="786651"/>
            <a:ext cx="12090399" cy="6071349"/>
          </a:xfrm>
        </p:spPr>
        <p:txBody>
          <a:bodyPr>
            <a:noAutofit/>
          </a:bodyPr>
          <a:lstStyle/>
          <a:p>
            <a:pPr marL="0" indent="0">
              <a:lnSpc>
                <a:spcPct val="150000"/>
              </a:lnSpc>
              <a:buNone/>
            </a:pPr>
            <a:endParaRPr lang="en-US" altLang="ja-JP" sz="800" dirty="0" smtClean="0">
              <a:latin typeface="HG正楷書体-PRO" panose="03000600000000000000" pitchFamily="66" charset="-128"/>
              <a:ea typeface="HG正楷書体-PRO" panose="03000600000000000000" pitchFamily="66" charset="-128"/>
            </a:endParaRPr>
          </a:p>
          <a:p>
            <a:pPr marL="0" indent="0">
              <a:lnSpc>
                <a:spcPct val="150000"/>
              </a:lnSpc>
              <a:buNone/>
            </a:pPr>
            <a:r>
              <a:rPr lang="ja-JP" altLang="ja-JP" dirty="0" smtClean="0">
                <a:latin typeface="HG正楷書体-PRO" panose="03000600000000000000" pitchFamily="66" charset="-128"/>
                <a:ea typeface="HG正楷書体-PRO" panose="03000600000000000000" pitchFamily="66" charset="-128"/>
              </a:rPr>
              <a:t>よく</a:t>
            </a:r>
            <a:r>
              <a:rPr lang="ja-JP" altLang="ja-JP" dirty="0">
                <a:latin typeface="HG正楷書体-PRO" panose="03000600000000000000" pitchFamily="66" charset="-128"/>
                <a:ea typeface="HG正楷書体-PRO" panose="03000600000000000000" pitchFamily="66" charset="-128"/>
              </a:rPr>
              <a:t>聞いて</a:t>
            </a:r>
            <a:r>
              <a:rPr lang="ja-JP" altLang="ja-JP" dirty="0" smtClean="0">
                <a:latin typeface="HG正楷書体-PRO" panose="03000600000000000000" pitchFamily="66" charset="-128"/>
                <a:ea typeface="HG正楷書体-PRO" panose="03000600000000000000" pitchFamily="66" charset="-128"/>
              </a:rPr>
              <a:t>、</a:t>
            </a:r>
            <a:r>
              <a:rPr lang="ja-JP" altLang="en-US" dirty="0" smtClean="0">
                <a:latin typeface="HG正楷書体-PRO" panose="03000600000000000000" pitchFamily="66" charset="-128"/>
                <a:ea typeface="HG正楷書体-PRO" panose="03000600000000000000" pitchFamily="66" charset="-128"/>
              </a:rPr>
              <a:t>「週末に女がしたこと」すべて選びなさい。</a:t>
            </a:r>
            <a:endParaRPr lang="en-US" altLang="ja-JP" dirty="0" smtClean="0">
              <a:latin typeface="HG正楷書体-PRO" panose="03000600000000000000" pitchFamily="66" charset="-128"/>
              <a:ea typeface="HG正楷書体-PRO" panose="03000600000000000000" pitchFamily="66" charset="-128"/>
            </a:endParaRPr>
          </a:p>
          <a:p>
            <a:pPr marL="0" indent="0">
              <a:lnSpc>
                <a:spcPct val="150000"/>
              </a:lnSpc>
              <a:buNone/>
            </a:pPr>
            <a:endParaRPr lang="en-US" altLang="ja-JP" dirty="0" smtClean="0">
              <a:latin typeface="HG正楷書体-PRO" panose="03000600000000000000" pitchFamily="66" charset="-128"/>
              <a:ea typeface="HG正楷書体-PRO" panose="03000600000000000000" pitchFamily="66" charset="-128"/>
            </a:endParaRPr>
          </a:p>
          <a:p>
            <a:pPr marL="0" indent="0">
              <a:lnSpc>
                <a:spcPct val="150000"/>
              </a:lnSpc>
              <a:buNone/>
            </a:pPr>
            <a:r>
              <a:rPr lang="ja-JP" altLang="en-US" dirty="0" smtClean="0">
                <a:latin typeface="NanumMyeongjo" panose="02020603020101020101" pitchFamily="18" charset="-127"/>
                <a:ea typeface="HG正楷書体-PRO" panose="03000600000000000000" pitchFamily="66" charset="-128"/>
              </a:rPr>
              <a:t>①</a:t>
            </a:r>
            <a:r>
              <a:rPr lang="ko-KR" altLang="en-US" dirty="0" smtClean="0">
                <a:latin typeface="NanumMyeongjo" panose="02020603020101020101" pitchFamily="18" charset="-127"/>
                <a:ea typeface="HG正楷書体-PRO" panose="03000600000000000000" pitchFamily="66" charset="-128"/>
              </a:rPr>
              <a:t> 시내에 갔어요</a:t>
            </a:r>
            <a:r>
              <a:rPr lang="en-US" altLang="ko-KR" dirty="0" smtClean="0">
                <a:latin typeface="NanumMyeongjo" panose="02020603020101020101" pitchFamily="18" charset="-127"/>
                <a:ea typeface="HG正楷書体-PRO" panose="03000600000000000000" pitchFamily="66" charset="-128"/>
              </a:rPr>
              <a:t>.  </a:t>
            </a:r>
            <a:endParaRPr lang="en-US" altLang="ja-JP" dirty="0" smtClean="0">
              <a:latin typeface="NanumMyeongjo" panose="02020603020101020101" pitchFamily="18" charset="-127"/>
              <a:ea typeface="NanumMyeongjo" panose="02020603020101020101" pitchFamily="18" charset="-127"/>
            </a:endParaRPr>
          </a:p>
          <a:p>
            <a:pPr marL="0" indent="0">
              <a:lnSpc>
                <a:spcPct val="150000"/>
              </a:lnSpc>
              <a:buNone/>
            </a:pPr>
            <a:r>
              <a:rPr lang="ja-JP" altLang="en-US" dirty="0" smtClean="0">
                <a:latin typeface="NanumMyeongjo" panose="02020603020101020101" pitchFamily="18" charset="-127"/>
                <a:ea typeface="HG正楷書体-PRO" panose="03000600000000000000" pitchFamily="66" charset="-128"/>
              </a:rPr>
              <a:t>② </a:t>
            </a:r>
            <a:r>
              <a:rPr lang="ko-KR" altLang="en-US" dirty="0" smtClean="0">
                <a:latin typeface="NanumMyeongjo" panose="02020603020101020101" pitchFamily="18" charset="-127"/>
                <a:ea typeface="HG正楷書体-PRO" panose="03000600000000000000" pitchFamily="66" charset="-128"/>
              </a:rPr>
              <a:t>친구를 만났어요</a:t>
            </a:r>
            <a:r>
              <a:rPr lang="en-US" altLang="ko-KR" dirty="0" smtClean="0">
                <a:latin typeface="NanumMyeongjo" panose="02020603020101020101" pitchFamily="18" charset="-127"/>
                <a:ea typeface="HG正楷書体-PRO" panose="03000600000000000000" pitchFamily="66" charset="-128"/>
              </a:rPr>
              <a:t>.</a:t>
            </a:r>
            <a:endParaRPr lang="en-US" altLang="ja-JP" dirty="0" smtClean="0">
              <a:latin typeface="NanumMyeongjo" panose="02020603020101020101" pitchFamily="18" charset="-127"/>
              <a:ea typeface="NanumMyeongjo" panose="02020603020101020101" pitchFamily="18" charset="-127"/>
            </a:endParaRPr>
          </a:p>
          <a:p>
            <a:pPr marL="0" indent="0">
              <a:lnSpc>
                <a:spcPct val="150000"/>
              </a:lnSpc>
              <a:buNone/>
            </a:pPr>
            <a:r>
              <a:rPr lang="ja-JP" altLang="en-US" dirty="0" smtClean="0">
                <a:latin typeface="NanumMyeongjo" panose="02020603020101020101" pitchFamily="18" charset="-127"/>
                <a:ea typeface="HG正楷書体-PRO" panose="03000600000000000000" pitchFamily="66" charset="-128"/>
              </a:rPr>
              <a:t>③ </a:t>
            </a:r>
            <a:r>
              <a:rPr lang="ko-KR" altLang="en-US" dirty="0" smtClean="0">
                <a:latin typeface="NanumMyeongjo" panose="02020603020101020101" pitchFamily="18" charset="-127"/>
                <a:ea typeface="HG正楷書体-PRO" panose="03000600000000000000" pitchFamily="66" charset="-128"/>
              </a:rPr>
              <a:t>시내에서 쇼핑했어요</a:t>
            </a:r>
            <a:r>
              <a:rPr lang="en-US" altLang="ko-KR" dirty="0" smtClean="0">
                <a:latin typeface="NanumMyeongjo" panose="02020603020101020101" pitchFamily="18" charset="-127"/>
                <a:ea typeface="HG正楷書体-PRO" panose="03000600000000000000" pitchFamily="66" charset="-128"/>
              </a:rPr>
              <a:t>.</a:t>
            </a:r>
            <a:endParaRPr lang="en-US" altLang="ja-JP" dirty="0" smtClean="0">
              <a:latin typeface="NanumMyeongjo" panose="02020603020101020101" pitchFamily="18" charset="-127"/>
              <a:ea typeface="NanumMyeongjo" panose="02020603020101020101" pitchFamily="18" charset="-127"/>
            </a:endParaRPr>
          </a:p>
          <a:p>
            <a:pPr marL="0" indent="0">
              <a:lnSpc>
                <a:spcPct val="150000"/>
              </a:lnSpc>
              <a:buNone/>
            </a:pPr>
            <a:r>
              <a:rPr lang="ja-JP" altLang="en-US" dirty="0" smtClean="0">
                <a:latin typeface="NanumMyeongjo" panose="02020603020101020101" pitchFamily="18" charset="-127"/>
                <a:ea typeface="HG正楷書体-PRO" panose="03000600000000000000" pitchFamily="66" charset="-128"/>
              </a:rPr>
              <a:t>④ </a:t>
            </a:r>
            <a:r>
              <a:rPr lang="ko-KR" altLang="en-US" dirty="0" smtClean="0">
                <a:latin typeface="NanumMyeongjo" panose="02020603020101020101" pitchFamily="18" charset="-127"/>
                <a:ea typeface="HG正楷書体-PRO" panose="03000600000000000000" pitchFamily="66" charset="-128"/>
              </a:rPr>
              <a:t>카페에서 커피를 마셨어요</a:t>
            </a:r>
            <a:r>
              <a:rPr lang="en-US" altLang="ko-KR" dirty="0" smtClean="0">
                <a:latin typeface="NanumMyeongjo" panose="02020603020101020101" pitchFamily="18" charset="-127"/>
                <a:ea typeface="HG正楷書体-PRO" panose="03000600000000000000" pitchFamily="66" charset="-128"/>
              </a:rPr>
              <a:t>.</a:t>
            </a:r>
            <a:endParaRPr lang="en-US" altLang="ja-JP" dirty="0" smtClean="0">
              <a:latin typeface="NanumMyeongjo" panose="02020603020101020101" pitchFamily="18" charset="-127"/>
              <a:ea typeface="NanumMyeongjo" panose="02020603020101020101" pitchFamily="18" charset="-127"/>
            </a:endParaRPr>
          </a:p>
          <a:p>
            <a:pPr marL="0" indent="0">
              <a:lnSpc>
                <a:spcPct val="150000"/>
              </a:lnSpc>
              <a:buNone/>
            </a:pPr>
            <a:endParaRPr lang="en-US" altLang="ko-KR" sz="2400" dirty="0">
              <a:latin typeface="HG正楷書体-PRO" panose="03000600000000000000" pitchFamily="66" charset="-128"/>
              <a:ea typeface="HG正楷書体-PRO" panose="03000600000000000000" pitchFamily="66" charset="-128"/>
            </a:endParaRPr>
          </a:p>
          <a:p>
            <a:pPr marL="0" indent="0">
              <a:lnSpc>
                <a:spcPct val="150000"/>
              </a:lnSpc>
              <a:buNone/>
            </a:pPr>
            <a:endParaRPr lang="en-US" altLang="ko-KR" sz="1400" dirty="0">
              <a:latin typeface="Yu Mincho" panose="02020400000000000000" pitchFamily="18" charset="-128"/>
              <a:ea typeface="Yu Mincho" panose="02020400000000000000" pitchFamily="18" charset="-128"/>
            </a:endParaRPr>
          </a:p>
        </p:txBody>
      </p:sp>
      <p:pic>
        <p:nvPicPr>
          <p:cNvPr id="6" name="33_themedemanabukankokug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23176" y="38651"/>
            <a:ext cx="600938" cy="600938"/>
          </a:xfrm>
          <a:prstGeom prst="rect">
            <a:avLst/>
          </a:prstGeom>
          <a:gradFill>
            <a:gsLst>
              <a:gs pos="0">
                <a:schemeClr val="accent5">
                  <a:lumMod val="67000"/>
                </a:schemeClr>
              </a:gs>
              <a:gs pos="48000">
                <a:schemeClr val="accent5">
                  <a:lumMod val="97000"/>
                  <a:lumOff val="3000"/>
                </a:schemeClr>
              </a:gs>
              <a:gs pos="100000">
                <a:schemeClr val="accent5">
                  <a:lumMod val="60000"/>
                  <a:lumOff val="40000"/>
                </a:schemeClr>
              </a:gs>
            </a:gsLst>
            <a:lin ang="16200000" scaled="1"/>
          </a:gradFill>
        </p:spPr>
      </p:pic>
      <p:sp>
        <p:nvSpPr>
          <p:cNvPr id="7" name="正方形/長方形 6"/>
          <p:cNvSpPr/>
          <p:nvPr/>
        </p:nvSpPr>
        <p:spPr>
          <a:xfrm>
            <a:off x="4621266" y="2835005"/>
            <a:ext cx="413810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200" dirty="0" smtClean="0">
                <a:solidFill>
                  <a:schemeClr val="tx1"/>
                </a:solidFill>
                <a:latin typeface="HG正楷書体-PRO" panose="03000600000000000000" pitchFamily="66" charset="-128"/>
                <a:ea typeface="HG正楷書体-PRO" panose="03000600000000000000" pitchFamily="66" charset="-128"/>
              </a:rPr>
              <a:t>市内に行きました。</a:t>
            </a:r>
            <a:endParaRPr lang="ko-KR" altLang="en-US" sz="2200" dirty="0">
              <a:solidFill>
                <a:srgbClr val="FF0000"/>
              </a:solidFill>
              <a:latin typeface="HG正楷書体-PRO" panose="03000600000000000000" pitchFamily="66" charset="-128"/>
              <a:ea typeface="문체부 제목 바탕체" panose="02030609000101010101" pitchFamily="17" charset="-127"/>
            </a:endParaRPr>
          </a:p>
        </p:txBody>
      </p:sp>
      <p:sp>
        <p:nvSpPr>
          <p:cNvPr id="8" name="正方形/長方形 7"/>
          <p:cNvSpPr/>
          <p:nvPr/>
        </p:nvSpPr>
        <p:spPr>
          <a:xfrm>
            <a:off x="4621266" y="3553383"/>
            <a:ext cx="413810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200" dirty="0" smtClean="0">
                <a:solidFill>
                  <a:schemeClr val="tx1"/>
                </a:solidFill>
                <a:latin typeface="HG正楷書体-PRO" panose="03000600000000000000" pitchFamily="66" charset="-128"/>
                <a:ea typeface="HG正楷書体-PRO" panose="03000600000000000000" pitchFamily="66" charset="-128"/>
              </a:rPr>
              <a:t>友達に会いました。</a:t>
            </a:r>
            <a:endParaRPr lang="ko-KR" altLang="en-US" sz="2200" dirty="0">
              <a:solidFill>
                <a:srgbClr val="FF0000"/>
              </a:solidFill>
              <a:latin typeface="HG正楷書体-PRO" panose="03000600000000000000" pitchFamily="66" charset="-128"/>
              <a:ea typeface="문체부 제목 바탕체" panose="02030609000101010101" pitchFamily="17" charset="-127"/>
            </a:endParaRPr>
          </a:p>
        </p:txBody>
      </p:sp>
      <p:sp>
        <p:nvSpPr>
          <p:cNvPr id="9" name="正方形/長方形 8"/>
          <p:cNvSpPr/>
          <p:nvPr/>
        </p:nvSpPr>
        <p:spPr>
          <a:xfrm>
            <a:off x="4926833" y="4314833"/>
            <a:ext cx="413810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200" dirty="0" smtClean="0">
                <a:solidFill>
                  <a:schemeClr val="tx1"/>
                </a:solidFill>
                <a:latin typeface="HG正楷書体-PRO" panose="03000600000000000000" pitchFamily="66" charset="-128"/>
                <a:ea typeface="HG正楷書体-PRO" panose="03000600000000000000" pitchFamily="66" charset="-128"/>
              </a:rPr>
              <a:t>市内で買い物しました。</a:t>
            </a:r>
            <a:endParaRPr lang="ko-KR" altLang="en-US" sz="2200" dirty="0">
              <a:solidFill>
                <a:srgbClr val="FF0000"/>
              </a:solidFill>
              <a:latin typeface="HG正楷書体-PRO" panose="03000600000000000000" pitchFamily="66" charset="-128"/>
              <a:ea typeface="문체부 제목 바탕체" panose="02030609000101010101" pitchFamily="17" charset="-127"/>
            </a:endParaRPr>
          </a:p>
        </p:txBody>
      </p:sp>
      <p:sp>
        <p:nvSpPr>
          <p:cNvPr id="10" name="正方形/長方形 9"/>
          <p:cNvSpPr/>
          <p:nvPr/>
        </p:nvSpPr>
        <p:spPr>
          <a:xfrm>
            <a:off x="5136523" y="4985531"/>
            <a:ext cx="474770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200" dirty="0" smtClean="0">
                <a:solidFill>
                  <a:schemeClr val="tx1"/>
                </a:solidFill>
                <a:latin typeface="HG正楷書体-PRO" panose="03000600000000000000" pitchFamily="66" charset="-128"/>
                <a:ea typeface="HG正楷書体-PRO" panose="03000600000000000000" pitchFamily="66" charset="-128"/>
              </a:rPr>
              <a:t>カフェでコーヒーを飲みました。</a:t>
            </a:r>
            <a:endParaRPr lang="ko-KR" altLang="en-US" sz="2200" dirty="0">
              <a:solidFill>
                <a:schemeClr val="tx1"/>
              </a:solidFill>
              <a:latin typeface="HG正楷書体-PRO" panose="03000600000000000000" pitchFamily="66" charset="-128"/>
              <a:ea typeface="문체부 제목 바탕체" panose="02030609000101010101" pitchFamily="17" charset="-127"/>
            </a:endParaRPr>
          </a:p>
        </p:txBody>
      </p:sp>
    </p:spTree>
    <p:extLst>
      <p:ext uri="{BB962C8B-B14F-4D97-AF65-F5344CB8AC3E}">
        <p14:creationId xmlns:p14="http://schemas.microsoft.com/office/powerpoint/2010/main" val="409581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5" end="5"/>
                                            </p:txEl>
                                          </p:spTgt>
                                        </p:tgtEl>
                                        <p:attrNameLst>
                                          <p:attrName>style.visibility</p:attrName>
                                        </p:attrNameLst>
                                      </p:cBhvr>
                                      <p:to>
                                        <p:strVal val="visible"/>
                                      </p:to>
                                    </p:set>
                                    <p:anim calcmode="lin" valueType="num">
                                      <p:cBhvr additive="base">
                                        <p:cTn id="4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6" end="6"/>
                                            </p:txEl>
                                          </p:spTgt>
                                        </p:tgtEl>
                                        <p:attrNameLst>
                                          <p:attrName>style.visibility</p:attrName>
                                        </p:attrNameLst>
                                      </p:cBhvr>
                                      <p:to>
                                        <p:strVal val="visible"/>
                                      </p:to>
                                    </p:set>
                                    <p:anim calcmode="lin" valueType="num">
                                      <p:cBhvr additive="base">
                                        <p:cTn id="5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ppt_x"/>
                                          </p:val>
                                        </p:tav>
                                        <p:tav tm="100000">
                                          <p:val>
                                            <p:strVal val="#ppt_x"/>
                                          </p:val>
                                        </p:tav>
                                      </p:tavLst>
                                    </p:anim>
                                    <p:anim calcmode="lin" valueType="num">
                                      <p:cBhvr additive="base">
                                        <p:cTn id="6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p:cTn id="63" fill="hold" display="0">
                  <p:stCondLst>
                    <p:cond delay="indefinite"/>
                  </p:stCondLst>
                  <p:endCondLst>
                    <p:cond evt="onStopAudio" delay="0">
                      <p:tgtEl>
                        <p:sldTgt/>
                      </p:tgtEl>
                    </p:cond>
                  </p:endCondLst>
                </p:cTn>
                <p:tgtEl>
                  <p:spTgt spid="6"/>
                </p:tgtEl>
              </p:cMediaNode>
            </p:audio>
          </p:childTnLst>
        </p:cTn>
      </p:par>
    </p:tnLst>
    <p:bldLst>
      <p:bldP spid="4" grpId="0"/>
      <p:bldP spid="7" grpId="0" animBg="1"/>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232228" y="346421"/>
            <a:ext cx="11742057" cy="698607"/>
          </a:xfrm>
        </p:spPr>
        <p:txBody>
          <a:bodyPr>
            <a:noAutofit/>
          </a:bodyPr>
          <a:lstStyle/>
          <a:p>
            <a:pPr algn="ctr"/>
            <a:r>
              <a:rPr lang="ja-JP" altLang="en-US" sz="2200" b="1" dirty="0">
                <a:solidFill>
                  <a:srgbClr val="FF0000"/>
                </a:solidFill>
                <a:latin typeface="UD デジタル 教科書体 N-R" panose="02020400000000000000" pitchFamily="17" charset="-128"/>
                <a:ea typeface="UD デジタル 教科書体 N-R" panose="02020400000000000000" pitchFamily="17" charset="-128"/>
              </a:rPr>
              <a:t>会話の状況と意味を意識し、学習した語彙と文法を確認しながらテキストを</a:t>
            </a:r>
            <a:r>
              <a:rPr lang="ja-JP" altLang="en-US" sz="2200" b="1" dirty="0" smtClean="0">
                <a:solidFill>
                  <a:srgbClr val="FF0000"/>
                </a:solidFill>
                <a:latin typeface="UD デジタル 教科書体 N-R" panose="02020400000000000000" pitchFamily="17" charset="-128"/>
                <a:ea typeface="UD デジタル 教科書体 N-R" panose="02020400000000000000" pitchFamily="17" charset="-128"/>
              </a:rPr>
              <a:t>読みましょう。</a:t>
            </a:r>
            <a:endParaRPr lang="ko-KR" altLang="en-US" sz="2200" b="1" dirty="0">
              <a:latin typeface="UD デジタル 教科書体 N-R" panose="02020400000000000000" pitchFamily="17" charset="-128"/>
            </a:endParaRPr>
          </a:p>
        </p:txBody>
      </p:sp>
      <p:sp>
        <p:nvSpPr>
          <p:cNvPr id="5" name="コンテンツ プレースホルダー 1"/>
          <p:cNvSpPr txBox="1">
            <a:spLocks/>
          </p:cNvSpPr>
          <p:nvPr/>
        </p:nvSpPr>
        <p:spPr>
          <a:xfrm>
            <a:off x="381907" y="1161146"/>
            <a:ext cx="5272314" cy="5210629"/>
          </a:xfrm>
          <a:prstGeom prst="rect">
            <a:avLst/>
          </a:prstGeom>
        </p:spPr>
        <p:txBody>
          <a:bodyPr vert="horz" lIns="91440" tIns="45720" rIns="91440" bIns="45720" rtlCol="0">
            <a:no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buFont typeface="+mj-ea"/>
              <a:buAutoNum type="circleNumDbPlain"/>
            </a:pPr>
            <a:endParaRPr lang="en-US" altLang="ko-KR" sz="1800" dirty="0" smtClean="0">
              <a:latin typeface="Yu Mincho" panose="02020400000000000000" pitchFamily="18" charset="-128"/>
              <a:ea typeface="Yu Mincho" panose="02020400000000000000" pitchFamily="18" charset="-128"/>
            </a:endParaRPr>
          </a:p>
          <a:p>
            <a:pPr marL="457200" indent="-457200">
              <a:lnSpc>
                <a:spcPct val="100000"/>
              </a:lnSpc>
              <a:buFont typeface="+mj-ea"/>
              <a:buAutoNum type="circleNumDbPlain"/>
            </a:pPr>
            <a:r>
              <a:rPr lang="ko-KR" altLang="en-US" sz="2400" dirty="0">
                <a:latin typeface="나눔명조" panose="02020603020101020101" pitchFamily="18" charset="-127"/>
                <a:ea typeface="나눔명조" panose="02020603020101020101" pitchFamily="18" charset="-127"/>
              </a:rPr>
              <a:t>영민 씨</a:t>
            </a:r>
            <a:r>
              <a:rPr lang="en-US" altLang="ko-KR" sz="2400" dirty="0">
                <a:latin typeface="나눔명조" panose="02020603020101020101" pitchFamily="18" charset="-127"/>
                <a:ea typeface="나눔명조" panose="02020603020101020101" pitchFamily="18" charset="-127"/>
              </a:rPr>
              <a:t>, </a:t>
            </a:r>
            <a:r>
              <a:rPr lang="ko-KR" altLang="en-US" sz="2400" dirty="0">
                <a:latin typeface="나눔명조" panose="02020603020101020101" pitchFamily="18" charset="-127"/>
                <a:ea typeface="나눔명조" panose="02020603020101020101" pitchFamily="18" charset="-127"/>
              </a:rPr>
              <a:t>주말</a:t>
            </a:r>
            <a:r>
              <a:rPr lang="ko-KR" altLang="en-US" sz="2400" dirty="0">
                <a:solidFill>
                  <a:srgbClr val="00B050"/>
                </a:solidFill>
                <a:latin typeface="나눔명조" panose="02020603020101020101" pitchFamily="18" charset="-127"/>
                <a:ea typeface="나눔명조" panose="02020603020101020101" pitchFamily="18" charset="-127"/>
              </a:rPr>
              <a:t>에</a:t>
            </a:r>
            <a:r>
              <a:rPr lang="ko-KR" altLang="en-US" sz="2400" dirty="0">
                <a:latin typeface="나눔명조" panose="02020603020101020101" pitchFamily="18" charset="-127"/>
                <a:ea typeface="나눔명조" panose="02020603020101020101" pitchFamily="18" charset="-127"/>
              </a:rPr>
              <a:t> 뭐 </a:t>
            </a:r>
            <a:r>
              <a:rPr lang="ko-KR" altLang="en-US" sz="2400" dirty="0">
                <a:solidFill>
                  <a:srgbClr val="FF0000"/>
                </a:solidFill>
                <a:latin typeface="나눔명조" panose="02020603020101020101" pitchFamily="18" charset="-127"/>
                <a:ea typeface="나눔명조" panose="02020603020101020101" pitchFamily="18" charset="-127"/>
              </a:rPr>
              <a:t>했어요</a:t>
            </a:r>
            <a:r>
              <a:rPr lang="en-US" altLang="ko-KR" sz="2400" dirty="0">
                <a:latin typeface="나눔명조" panose="02020603020101020101" pitchFamily="18" charset="-127"/>
                <a:ea typeface="나눔명조" panose="02020603020101020101" pitchFamily="18" charset="-127"/>
              </a:rPr>
              <a:t>?</a:t>
            </a:r>
            <a:endParaRPr lang="en-US" altLang="ko-KR" sz="2400" dirty="0">
              <a:solidFill>
                <a:srgbClr val="FF0000"/>
              </a:solidFill>
              <a:latin typeface="나눔명조" panose="02020603020101020101" pitchFamily="18" charset="-127"/>
              <a:ea typeface="나눔명조" panose="02020603020101020101" pitchFamily="18" charset="-127"/>
            </a:endParaRPr>
          </a:p>
          <a:p>
            <a:pPr marL="0" indent="0">
              <a:lnSpc>
                <a:spcPct val="100000"/>
              </a:lnSpc>
              <a:buNone/>
            </a:pPr>
            <a:r>
              <a:rPr lang="en-US" altLang="ja-JP" sz="2000" dirty="0">
                <a:latin typeface="HG教科書体" panose="02020609000000000000" pitchFamily="17" charset="-128"/>
                <a:ea typeface="HG教科書体" panose="02020609000000000000" pitchFamily="17" charset="-128"/>
              </a:rPr>
              <a:t>    </a:t>
            </a:r>
            <a:r>
              <a:rPr lang="ja-JP" altLang="ko-KR" sz="2000" dirty="0" smtClean="0">
                <a:latin typeface="HG教科書体" panose="02020609000000000000" pitchFamily="17" charset="-128"/>
                <a:ea typeface="HG教科書体" panose="02020609000000000000" pitchFamily="17" charset="-128"/>
              </a:rPr>
              <a:t>ヨンミン</a:t>
            </a:r>
            <a:r>
              <a:rPr lang="ja-JP" altLang="ko-KR" sz="2000" dirty="0">
                <a:latin typeface="HG教科書体" panose="02020609000000000000" pitchFamily="17" charset="-128"/>
                <a:ea typeface="HG教科書体" panose="02020609000000000000" pitchFamily="17" charset="-128"/>
              </a:rPr>
              <a:t>さん、</a:t>
            </a:r>
            <a:r>
              <a:rPr lang="ja-JP" altLang="en-US" sz="2000" dirty="0">
                <a:latin typeface="HG教科書体" panose="02020609000000000000" pitchFamily="17" charset="-128"/>
                <a:ea typeface="HG教科書体" panose="02020609000000000000" pitchFamily="17" charset="-128"/>
              </a:rPr>
              <a:t>週末</a:t>
            </a:r>
            <a:r>
              <a:rPr lang="ja-JP" altLang="en-US" sz="2000" dirty="0">
                <a:solidFill>
                  <a:srgbClr val="00B050"/>
                </a:solidFill>
                <a:latin typeface="HG教科書体" panose="02020609000000000000" pitchFamily="17" charset="-128"/>
                <a:ea typeface="HG教科書体" panose="02020609000000000000" pitchFamily="17" charset="-128"/>
              </a:rPr>
              <a:t>に</a:t>
            </a:r>
            <a:r>
              <a:rPr lang="ja-JP" altLang="en-US" sz="2000" dirty="0">
                <a:latin typeface="HG教科書体" panose="02020609000000000000" pitchFamily="17" charset="-128"/>
                <a:ea typeface="HG教科書体" panose="02020609000000000000" pitchFamily="17" charset="-128"/>
              </a:rPr>
              <a:t>何</a:t>
            </a:r>
            <a:r>
              <a:rPr lang="ja-JP" altLang="en-US" sz="2000" dirty="0">
                <a:solidFill>
                  <a:srgbClr val="00B0F0"/>
                </a:solidFill>
                <a:latin typeface="HG教科書体" panose="02020609000000000000" pitchFamily="17" charset="-128"/>
                <a:ea typeface="HG教科書体" panose="02020609000000000000" pitchFamily="17" charset="-128"/>
              </a:rPr>
              <a:t>しましたか</a:t>
            </a:r>
            <a:r>
              <a:rPr lang="ja-JP" altLang="ko-KR" sz="2000" dirty="0">
                <a:latin typeface="HG教科書体" panose="02020609000000000000" pitchFamily="17" charset="-128"/>
                <a:ea typeface="HG教科書体" panose="02020609000000000000" pitchFamily="17" charset="-128"/>
              </a:rPr>
              <a:t>。</a:t>
            </a:r>
            <a:endParaRPr lang="ko-KR" altLang="ko-KR" sz="2000" dirty="0">
              <a:latin typeface="HG教科書体" panose="02020609000000000000" pitchFamily="17" charset="-128"/>
              <a:ea typeface="나눔명조" panose="02020603020101020101" pitchFamily="18" charset="-127"/>
            </a:endParaRPr>
          </a:p>
          <a:p>
            <a:pPr marL="457200" indent="-457200">
              <a:lnSpc>
                <a:spcPct val="100000"/>
              </a:lnSpc>
              <a:buFont typeface="+mj-ea"/>
              <a:buAutoNum type="circleNumDbPlain" startAt="2"/>
            </a:pPr>
            <a:r>
              <a:rPr lang="ko-KR" altLang="en-US" sz="2400" dirty="0">
                <a:latin typeface="나눔명조" panose="02020603020101020101" pitchFamily="18" charset="-127"/>
                <a:ea typeface="나눔명조" panose="02020603020101020101" pitchFamily="18" charset="-127"/>
              </a:rPr>
              <a:t>시내</a:t>
            </a:r>
            <a:r>
              <a:rPr lang="ko-KR" altLang="en-US" sz="2400" dirty="0">
                <a:solidFill>
                  <a:srgbClr val="00B050"/>
                </a:solidFill>
                <a:latin typeface="나눔명조" panose="02020603020101020101" pitchFamily="18" charset="-127"/>
                <a:ea typeface="나눔명조" panose="02020603020101020101" pitchFamily="18" charset="-127"/>
              </a:rPr>
              <a:t>에</a:t>
            </a:r>
            <a:r>
              <a:rPr lang="ko-KR" altLang="en-US" sz="2400" dirty="0">
                <a:latin typeface="나눔명조" panose="02020603020101020101" pitchFamily="18" charset="-127"/>
                <a:ea typeface="나눔명조" panose="02020603020101020101" pitchFamily="18" charset="-127"/>
              </a:rPr>
              <a:t> </a:t>
            </a:r>
            <a:r>
              <a:rPr lang="ko-KR" altLang="en-US" sz="2400" dirty="0">
                <a:solidFill>
                  <a:srgbClr val="FF0000"/>
                </a:solidFill>
                <a:latin typeface="나눔명조" panose="02020603020101020101" pitchFamily="18" charset="-127"/>
                <a:ea typeface="나눔명조" panose="02020603020101020101" pitchFamily="18" charset="-127"/>
              </a:rPr>
              <a:t>갔어요</a:t>
            </a:r>
            <a:r>
              <a:rPr lang="en-US" altLang="ko-KR" sz="2400" dirty="0">
                <a:latin typeface="나눔명조" panose="02020603020101020101" pitchFamily="18" charset="-127"/>
                <a:ea typeface="나눔명조" panose="02020603020101020101" pitchFamily="18" charset="-127"/>
              </a:rPr>
              <a:t>.</a:t>
            </a:r>
          </a:p>
          <a:p>
            <a:pPr marL="0" indent="0">
              <a:lnSpc>
                <a:spcPct val="100000"/>
              </a:lnSpc>
              <a:buNone/>
            </a:pPr>
            <a:r>
              <a:rPr lang="en-US" altLang="ja-JP" sz="2400" dirty="0">
                <a:latin typeface="HG教科書体" panose="02020609000000000000" pitchFamily="17" charset="-128"/>
                <a:ea typeface="HG教科書体" panose="02020609000000000000" pitchFamily="17" charset="-128"/>
              </a:rPr>
              <a:t>   </a:t>
            </a:r>
            <a:r>
              <a:rPr lang="ja-JP" altLang="en-US" sz="2400" dirty="0" smtClean="0">
                <a:latin typeface="HG教科書体" panose="02020609000000000000" pitchFamily="17" charset="-128"/>
                <a:ea typeface="HG教科書体" panose="02020609000000000000" pitchFamily="17" charset="-128"/>
              </a:rPr>
              <a:t>市内</a:t>
            </a:r>
            <a:r>
              <a:rPr lang="ja-JP" altLang="en-US" sz="2400" dirty="0">
                <a:solidFill>
                  <a:srgbClr val="00B050"/>
                </a:solidFill>
                <a:latin typeface="HG教科書体" panose="02020609000000000000" pitchFamily="17" charset="-128"/>
                <a:ea typeface="HG教科書体" panose="02020609000000000000" pitchFamily="17" charset="-128"/>
              </a:rPr>
              <a:t>に</a:t>
            </a:r>
            <a:r>
              <a:rPr lang="ja-JP" altLang="en-US" sz="2400" dirty="0">
                <a:latin typeface="HG教科書体" panose="02020609000000000000" pitchFamily="17" charset="-128"/>
                <a:ea typeface="HG教科書体" panose="02020609000000000000" pitchFamily="17" charset="-128"/>
              </a:rPr>
              <a:t>　</a:t>
            </a:r>
            <a:r>
              <a:rPr lang="ja-JP" altLang="en-US" sz="2400" dirty="0">
                <a:solidFill>
                  <a:srgbClr val="00B0F0"/>
                </a:solidFill>
                <a:latin typeface="HG教科書体" panose="02020609000000000000" pitchFamily="17" charset="-128"/>
                <a:ea typeface="HG教科書体" panose="02020609000000000000" pitchFamily="17" charset="-128"/>
              </a:rPr>
              <a:t>行きました</a:t>
            </a:r>
            <a:r>
              <a:rPr lang="ja-JP" altLang="ko-KR" sz="2400" dirty="0">
                <a:latin typeface="HG教科書体" panose="02020609000000000000" pitchFamily="17" charset="-128"/>
                <a:ea typeface="HG教科書体" panose="02020609000000000000" pitchFamily="17" charset="-128"/>
              </a:rPr>
              <a:t>。</a:t>
            </a:r>
            <a:endParaRPr lang="ko-KR" altLang="ko-KR" sz="2400" dirty="0">
              <a:latin typeface="HG教科書体" panose="02020609000000000000" pitchFamily="17" charset="-128"/>
              <a:ea typeface="나눔명조" panose="02020603020101020101" pitchFamily="18" charset="-127"/>
            </a:endParaRPr>
          </a:p>
          <a:p>
            <a:pPr marL="457200" indent="-457200">
              <a:lnSpc>
                <a:spcPct val="100000"/>
              </a:lnSpc>
              <a:buFont typeface="+mj-ea"/>
              <a:buAutoNum type="circleNumDbPlain" startAt="3"/>
            </a:pPr>
            <a:r>
              <a:rPr lang="ko-KR" altLang="en-US" sz="2400" dirty="0">
                <a:latin typeface="나눔명조" panose="02020603020101020101" pitchFamily="18" charset="-127"/>
                <a:ea typeface="나눔명조" panose="02020603020101020101" pitchFamily="18" charset="-127"/>
              </a:rPr>
              <a:t>누구</a:t>
            </a:r>
            <a:r>
              <a:rPr lang="ko-KR" altLang="en-US" sz="2400" dirty="0">
                <a:solidFill>
                  <a:srgbClr val="00B050"/>
                </a:solidFill>
                <a:latin typeface="나눔명조" panose="02020603020101020101" pitchFamily="18" charset="-127"/>
                <a:ea typeface="나눔명조" panose="02020603020101020101" pitchFamily="18" charset="-127"/>
              </a:rPr>
              <a:t>랑</a:t>
            </a:r>
            <a:r>
              <a:rPr lang="ko-KR" altLang="en-US" sz="2400" dirty="0">
                <a:latin typeface="나눔명조" panose="02020603020101020101" pitchFamily="18" charset="-127"/>
                <a:ea typeface="나눔명조" panose="02020603020101020101" pitchFamily="18" charset="-127"/>
              </a:rPr>
              <a:t> </a:t>
            </a:r>
            <a:r>
              <a:rPr lang="ko-KR" altLang="en-US" sz="2400" dirty="0">
                <a:solidFill>
                  <a:srgbClr val="FF0000"/>
                </a:solidFill>
                <a:latin typeface="나눔명조" panose="02020603020101020101" pitchFamily="18" charset="-127"/>
                <a:ea typeface="나눔명조" panose="02020603020101020101" pitchFamily="18" charset="-127"/>
              </a:rPr>
              <a:t>갔어요</a:t>
            </a:r>
            <a:r>
              <a:rPr lang="en-US" altLang="ko-KR" sz="2400" dirty="0">
                <a:latin typeface="나눔명조" panose="02020603020101020101" pitchFamily="18" charset="-127"/>
                <a:ea typeface="나눔명조" panose="02020603020101020101" pitchFamily="18" charset="-127"/>
              </a:rPr>
              <a:t>?</a:t>
            </a:r>
            <a:endParaRPr lang="en-US" altLang="ko-KR" sz="2400" dirty="0">
              <a:solidFill>
                <a:srgbClr val="FF0000"/>
              </a:solidFill>
              <a:latin typeface="나눔명조" panose="02020603020101020101" pitchFamily="18" charset="-127"/>
              <a:ea typeface="나눔명조" panose="02020603020101020101" pitchFamily="18" charset="-127"/>
            </a:endParaRPr>
          </a:p>
          <a:p>
            <a:pPr marL="0" indent="0">
              <a:lnSpc>
                <a:spcPct val="100000"/>
              </a:lnSpc>
              <a:buNone/>
            </a:pPr>
            <a:r>
              <a:rPr lang="en-US" altLang="ja-JP" sz="2000" dirty="0">
                <a:latin typeface="HG教科書体" panose="02020609000000000000" pitchFamily="17" charset="-128"/>
                <a:ea typeface="HG教科書体" panose="02020609000000000000" pitchFamily="17" charset="-128"/>
              </a:rPr>
              <a:t>  </a:t>
            </a:r>
            <a:r>
              <a:rPr lang="en-US" altLang="ja-JP" sz="2000" dirty="0" smtClean="0">
                <a:latin typeface="HG教科書体" panose="02020609000000000000" pitchFamily="17" charset="-128"/>
                <a:ea typeface="HG教科書体" panose="02020609000000000000" pitchFamily="17" charset="-128"/>
              </a:rPr>
              <a:t>  </a:t>
            </a:r>
            <a:r>
              <a:rPr lang="ja-JP" altLang="en-US" sz="2000" dirty="0">
                <a:latin typeface="HG教科書体" panose="02020609000000000000" pitchFamily="17" charset="-128"/>
                <a:ea typeface="HG教科書体" panose="02020609000000000000" pitchFamily="17" charset="-128"/>
              </a:rPr>
              <a:t>誰</a:t>
            </a:r>
            <a:r>
              <a:rPr lang="ja-JP" altLang="en-US" sz="2000" dirty="0">
                <a:solidFill>
                  <a:srgbClr val="00B050"/>
                </a:solidFill>
                <a:latin typeface="HG教科書体" panose="02020609000000000000" pitchFamily="17" charset="-128"/>
                <a:ea typeface="HG教科書体" panose="02020609000000000000" pitchFamily="17" charset="-128"/>
              </a:rPr>
              <a:t>と</a:t>
            </a:r>
            <a:r>
              <a:rPr lang="ja-JP" altLang="en-US" sz="2000" dirty="0">
                <a:latin typeface="HG教科書体" panose="02020609000000000000" pitchFamily="17" charset="-128"/>
                <a:ea typeface="HG教科書体" panose="02020609000000000000" pitchFamily="17" charset="-128"/>
              </a:rPr>
              <a:t>　</a:t>
            </a:r>
            <a:r>
              <a:rPr lang="ja-JP" altLang="en-US" sz="2000" dirty="0">
                <a:solidFill>
                  <a:srgbClr val="00B0F0"/>
                </a:solidFill>
                <a:latin typeface="HG教科書体" panose="02020609000000000000" pitchFamily="17" charset="-128"/>
                <a:ea typeface="HG教科書体" panose="02020609000000000000" pitchFamily="17" charset="-128"/>
              </a:rPr>
              <a:t>行きましたか</a:t>
            </a:r>
            <a:r>
              <a:rPr lang="ja-JP" altLang="en-US" sz="2000" dirty="0">
                <a:latin typeface="HG教科書体" panose="02020609000000000000" pitchFamily="17" charset="-128"/>
                <a:ea typeface="HG教科書体" panose="02020609000000000000" pitchFamily="17" charset="-128"/>
              </a:rPr>
              <a:t>？</a:t>
            </a:r>
            <a:endParaRPr lang="ko-KR" altLang="ko-KR" sz="2000" dirty="0">
              <a:latin typeface="HG教科書体" panose="02020609000000000000" pitchFamily="17" charset="-128"/>
              <a:ea typeface="나눔명조" panose="02020603020101020101" pitchFamily="18" charset="-127"/>
            </a:endParaRPr>
          </a:p>
          <a:p>
            <a:pPr marL="457200" indent="-457200">
              <a:lnSpc>
                <a:spcPct val="100000"/>
              </a:lnSpc>
              <a:buFont typeface="+mj-ea"/>
              <a:buAutoNum type="circleNumDbPlain" startAt="4"/>
            </a:pPr>
            <a:r>
              <a:rPr lang="ko-KR" altLang="en-US" sz="2400" dirty="0">
                <a:latin typeface="나눔명조" panose="02020603020101020101" pitchFamily="18" charset="-127"/>
                <a:ea typeface="나눔명조" panose="02020603020101020101" pitchFamily="18" charset="-127"/>
              </a:rPr>
              <a:t>친구</a:t>
            </a:r>
            <a:r>
              <a:rPr lang="ko-KR" altLang="en-US" sz="2400" dirty="0">
                <a:solidFill>
                  <a:srgbClr val="00B050"/>
                </a:solidFill>
                <a:latin typeface="나눔명조" panose="02020603020101020101" pitchFamily="18" charset="-127"/>
                <a:ea typeface="나눔명조" panose="02020603020101020101" pitchFamily="18" charset="-127"/>
              </a:rPr>
              <a:t>하고</a:t>
            </a:r>
            <a:r>
              <a:rPr lang="ko-KR" altLang="en-US" sz="2400" dirty="0">
                <a:latin typeface="나눔명조" panose="02020603020101020101" pitchFamily="18" charset="-127"/>
                <a:ea typeface="나눔명조" panose="02020603020101020101" pitchFamily="18" charset="-127"/>
              </a:rPr>
              <a:t> </a:t>
            </a:r>
            <a:r>
              <a:rPr lang="ko-KR" altLang="en-US" sz="2400" dirty="0">
                <a:solidFill>
                  <a:srgbClr val="FF0000"/>
                </a:solidFill>
                <a:latin typeface="나눔명조" panose="02020603020101020101" pitchFamily="18" charset="-127"/>
                <a:ea typeface="나눔명조" panose="02020603020101020101" pitchFamily="18" charset="-127"/>
              </a:rPr>
              <a:t>갔어요</a:t>
            </a:r>
            <a:r>
              <a:rPr lang="en-US" altLang="ko-KR" sz="2400" dirty="0">
                <a:latin typeface="나눔명조" panose="02020603020101020101" pitchFamily="18" charset="-127"/>
                <a:ea typeface="나눔명조" panose="02020603020101020101" pitchFamily="18" charset="-127"/>
              </a:rPr>
              <a:t>.</a:t>
            </a:r>
          </a:p>
          <a:p>
            <a:pPr marL="0" indent="0">
              <a:lnSpc>
                <a:spcPct val="100000"/>
              </a:lnSpc>
              <a:buNone/>
            </a:pPr>
            <a:r>
              <a:rPr lang="en-US" altLang="ja-JP" sz="2000" dirty="0">
                <a:latin typeface="HG教科書体" panose="02020609000000000000" pitchFamily="17" charset="-128"/>
                <a:ea typeface="HG教科書体" panose="02020609000000000000" pitchFamily="17" charset="-128"/>
              </a:rPr>
              <a:t>   </a:t>
            </a:r>
            <a:r>
              <a:rPr lang="ja-JP" altLang="en-US" sz="2000" dirty="0" smtClean="0">
                <a:latin typeface="HG教科書体" panose="02020609000000000000" pitchFamily="17" charset="-128"/>
                <a:ea typeface="HG教科書体" panose="02020609000000000000" pitchFamily="17" charset="-128"/>
              </a:rPr>
              <a:t>友達</a:t>
            </a:r>
            <a:r>
              <a:rPr lang="ja-JP" altLang="en-US" sz="2000" dirty="0">
                <a:solidFill>
                  <a:srgbClr val="00B050"/>
                </a:solidFill>
                <a:latin typeface="HG教科書体" panose="02020609000000000000" pitchFamily="17" charset="-128"/>
                <a:ea typeface="HG教科書体" panose="02020609000000000000" pitchFamily="17" charset="-128"/>
              </a:rPr>
              <a:t>と</a:t>
            </a:r>
            <a:r>
              <a:rPr lang="ja-JP" altLang="en-US" sz="2000" dirty="0">
                <a:latin typeface="HG教科書体" panose="02020609000000000000" pitchFamily="17" charset="-128"/>
                <a:ea typeface="HG教科書体" panose="02020609000000000000" pitchFamily="17" charset="-128"/>
              </a:rPr>
              <a:t>　</a:t>
            </a:r>
            <a:r>
              <a:rPr lang="ja-JP" altLang="en-US" sz="2000" dirty="0">
                <a:solidFill>
                  <a:srgbClr val="00B0F0"/>
                </a:solidFill>
                <a:latin typeface="HG教科書体" panose="02020609000000000000" pitchFamily="17" charset="-128"/>
                <a:ea typeface="HG教科書体" panose="02020609000000000000" pitchFamily="17" charset="-128"/>
              </a:rPr>
              <a:t>行きました</a:t>
            </a:r>
            <a:r>
              <a:rPr lang="ja-JP" altLang="ko-KR" sz="2000" dirty="0" smtClean="0">
                <a:latin typeface="HG教科書体" panose="02020609000000000000" pitchFamily="17" charset="-128"/>
                <a:ea typeface="HG教科書体" panose="02020609000000000000" pitchFamily="17" charset="-128"/>
              </a:rPr>
              <a:t>。</a:t>
            </a:r>
            <a:endParaRPr lang="en-US" altLang="ko-KR" sz="1600" dirty="0" smtClean="0">
              <a:latin typeface="HG教科書体" panose="02020609000000000000" pitchFamily="17" charset="-128"/>
              <a:ea typeface="HG教科書体" panose="02020609000000000000" pitchFamily="17" charset="-128"/>
            </a:endParaRPr>
          </a:p>
        </p:txBody>
      </p:sp>
      <p:sp>
        <p:nvSpPr>
          <p:cNvPr id="6" name="コンテンツ プレースホルダー 1"/>
          <p:cNvSpPr txBox="1">
            <a:spLocks/>
          </p:cNvSpPr>
          <p:nvPr/>
        </p:nvSpPr>
        <p:spPr>
          <a:xfrm>
            <a:off x="5704113" y="1465522"/>
            <a:ext cx="6270172" cy="4715222"/>
          </a:xfrm>
          <a:prstGeom prst="rect">
            <a:avLst/>
          </a:prstGeom>
        </p:spPr>
        <p:txBody>
          <a:bodyPr vert="horz" lIns="91440" tIns="45720" rIns="91440" bIns="45720" rtlCol="0">
            <a:no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buFont typeface="+mj-ea"/>
              <a:buAutoNum type="circleNumDbPlain" startAt="5"/>
            </a:pPr>
            <a:r>
              <a:rPr lang="ko-KR" altLang="en-US" sz="2400" dirty="0" smtClean="0">
                <a:latin typeface="나눔명조" panose="02020603020101020101" pitchFamily="18" charset="-127"/>
                <a:ea typeface="나눔명조" panose="02020603020101020101" pitchFamily="18" charset="-127"/>
              </a:rPr>
              <a:t>거기</a:t>
            </a:r>
            <a:r>
              <a:rPr lang="ko-KR" altLang="en-US" sz="2400" dirty="0" smtClean="0">
                <a:solidFill>
                  <a:srgbClr val="00B050"/>
                </a:solidFill>
                <a:latin typeface="나눔명조" panose="02020603020101020101" pitchFamily="18" charset="-127"/>
                <a:ea typeface="나눔명조" panose="02020603020101020101" pitchFamily="18" charset="-127"/>
              </a:rPr>
              <a:t>에서</a:t>
            </a:r>
            <a:r>
              <a:rPr lang="ko-KR" altLang="en-US" sz="2400" dirty="0" smtClean="0">
                <a:latin typeface="나눔명조" panose="02020603020101020101" pitchFamily="18" charset="-127"/>
                <a:ea typeface="나눔명조" panose="02020603020101020101" pitchFamily="18" charset="-127"/>
              </a:rPr>
              <a:t> </a:t>
            </a:r>
            <a:r>
              <a:rPr lang="ko-KR" altLang="en-US" sz="2400" dirty="0">
                <a:latin typeface="나눔명조" panose="02020603020101020101" pitchFamily="18" charset="-127"/>
                <a:ea typeface="나눔명조" panose="02020603020101020101" pitchFamily="18" charset="-127"/>
              </a:rPr>
              <a:t>뭐 </a:t>
            </a:r>
            <a:r>
              <a:rPr lang="ko-KR" altLang="en-US" sz="2400" dirty="0">
                <a:solidFill>
                  <a:srgbClr val="FF0000"/>
                </a:solidFill>
                <a:latin typeface="나눔명조" panose="02020603020101020101" pitchFamily="18" charset="-127"/>
                <a:ea typeface="나눔명조" panose="02020603020101020101" pitchFamily="18" charset="-127"/>
              </a:rPr>
              <a:t>했어요</a:t>
            </a:r>
            <a:r>
              <a:rPr lang="en-US" altLang="ko-KR" sz="2400" dirty="0">
                <a:latin typeface="나눔명조" panose="02020603020101020101" pitchFamily="18" charset="-127"/>
                <a:ea typeface="나눔명조" panose="02020603020101020101" pitchFamily="18" charset="-127"/>
              </a:rPr>
              <a:t>?</a:t>
            </a:r>
            <a:endParaRPr lang="en-US" altLang="ko-KR" sz="2400" dirty="0">
              <a:solidFill>
                <a:srgbClr val="FF0000"/>
              </a:solidFill>
              <a:latin typeface="나눔명조" panose="02020603020101020101" pitchFamily="18" charset="-127"/>
              <a:ea typeface="나눔명조" panose="02020603020101020101" pitchFamily="18" charset="-127"/>
            </a:endParaRPr>
          </a:p>
          <a:p>
            <a:pPr marL="0" indent="0">
              <a:lnSpc>
                <a:spcPct val="100000"/>
              </a:lnSpc>
              <a:buNone/>
            </a:pPr>
            <a:r>
              <a:rPr lang="en-US" altLang="ja-JP" sz="2000" dirty="0">
                <a:latin typeface="HG教科書体" panose="02020609000000000000" pitchFamily="17" charset="-128"/>
                <a:ea typeface="HG教科書体" panose="02020609000000000000" pitchFamily="17" charset="-128"/>
              </a:rPr>
              <a:t>   </a:t>
            </a:r>
            <a:r>
              <a:rPr lang="ja-JP" altLang="en-US" sz="2000" dirty="0" smtClean="0">
                <a:latin typeface="HG教科書体" panose="02020609000000000000" pitchFamily="17" charset="-128"/>
                <a:ea typeface="HG教科書体" panose="02020609000000000000" pitchFamily="17" charset="-128"/>
              </a:rPr>
              <a:t>そこ</a:t>
            </a:r>
            <a:r>
              <a:rPr lang="ja-JP" altLang="en-US" sz="2000" dirty="0">
                <a:solidFill>
                  <a:srgbClr val="00B050"/>
                </a:solidFill>
                <a:latin typeface="HG教科書体" panose="02020609000000000000" pitchFamily="17" charset="-128"/>
                <a:ea typeface="HG教科書体" panose="02020609000000000000" pitchFamily="17" charset="-128"/>
              </a:rPr>
              <a:t>で</a:t>
            </a:r>
            <a:r>
              <a:rPr lang="ja-JP" altLang="en-US" sz="2000" dirty="0">
                <a:latin typeface="HG教科書体" panose="02020609000000000000" pitchFamily="17" charset="-128"/>
                <a:ea typeface="HG教科書体" panose="02020609000000000000" pitchFamily="17" charset="-128"/>
              </a:rPr>
              <a:t>　何　</a:t>
            </a:r>
            <a:r>
              <a:rPr lang="ja-JP" altLang="en-US" sz="2000" dirty="0">
                <a:solidFill>
                  <a:srgbClr val="00B0F0"/>
                </a:solidFill>
                <a:latin typeface="HG教科書体" panose="02020609000000000000" pitchFamily="17" charset="-128"/>
                <a:ea typeface="HG教科書体" panose="02020609000000000000" pitchFamily="17" charset="-128"/>
              </a:rPr>
              <a:t>しましたか</a:t>
            </a:r>
            <a:r>
              <a:rPr lang="ja-JP" altLang="ko-KR" sz="2000" dirty="0">
                <a:latin typeface="HG教科書体" panose="02020609000000000000" pitchFamily="17" charset="-128"/>
                <a:ea typeface="HG教科書体" panose="02020609000000000000" pitchFamily="17" charset="-128"/>
              </a:rPr>
              <a:t>。</a:t>
            </a:r>
            <a:endParaRPr lang="ko-KR" altLang="ko-KR" sz="2000" dirty="0">
              <a:latin typeface="HG教科書体" panose="02020609000000000000" pitchFamily="17" charset="-128"/>
              <a:ea typeface="나눔명조" panose="02020603020101020101" pitchFamily="18" charset="-127"/>
            </a:endParaRPr>
          </a:p>
          <a:p>
            <a:pPr marL="457200" indent="-457200">
              <a:lnSpc>
                <a:spcPct val="100000"/>
              </a:lnSpc>
              <a:buFont typeface="+mj-ea"/>
              <a:buAutoNum type="circleNumDbPlain" startAt="6"/>
            </a:pPr>
            <a:r>
              <a:rPr lang="ko-KR" altLang="en-US" sz="2400" dirty="0">
                <a:latin typeface="나눔명조" panose="02020603020101020101" pitchFamily="18" charset="-127"/>
                <a:ea typeface="나눔명조" panose="02020603020101020101" pitchFamily="18" charset="-127"/>
              </a:rPr>
              <a:t>쇼핑</a:t>
            </a:r>
            <a:r>
              <a:rPr lang="ko-KR" altLang="en-US" sz="2400" dirty="0">
                <a:solidFill>
                  <a:srgbClr val="FF0000"/>
                </a:solidFill>
                <a:latin typeface="나눔명조" panose="02020603020101020101" pitchFamily="18" charset="-127"/>
                <a:ea typeface="나눔명조" panose="02020603020101020101" pitchFamily="18" charset="-127"/>
              </a:rPr>
              <a:t>했어요</a:t>
            </a:r>
            <a:r>
              <a:rPr lang="en-US" altLang="ko-KR" sz="2400" dirty="0">
                <a:latin typeface="나눔명조" panose="02020603020101020101" pitchFamily="18" charset="-127"/>
                <a:ea typeface="나눔명조" panose="02020603020101020101" pitchFamily="18" charset="-127"/>
              </a:rPr>
              <a:t>. </a:t>
            </a:r>
            <a:endParaRPr lang="en-US" altLang="ko-KR" sz="2400" dirty="0" smtClean="0">
              <a:latin typeface="나눔명조" panose="02020603020101020101" pitchFamily="18" charset="-127"/>
              <a:ea typeface="나눔명조" panose="02020603020101020101" pitchFamily="18" charset="-127"/>
            </a:endParaRPr>
          </a:p>
          <a:p>
            <a:pPr marL="0" indent="0">
              <a:lnSpc>
                <a:spcPct val="100000"/>
              </a:lnSpc>
              <a:buNone/>
            </a:pPr>
            <a:r>
              <a:rPr lang="ja-JP" altLang="en-US" sz="2000" dirty="0" smtClean="0">
                <a:latin typeface="HG教科書体" panose="02020609000000000000" pitchFamily="17" charset="-128"/>
                <a:ea typeface="HG教科書体" panose="02020609000000000000" pitchFamily="17" charset="-128"/>
              </a:rPr>
              <a:t>　　買い物</a:t>
            </a:r>
            <a:r>
              <a:rPr lang="ja-JP" altLang="en-US" sz="2000" dirty="0">
                <a:solidFill>
                  <a:srgbClr val="00B0F0"/>
                </a:solidFill>
                <a:latin typeface="HG教科書体" panose="02020609000000000000" pitchFamily="17" charset="-128"/>
                <a:ea typeface="HG教科書体" panose="02020609000000000000" pitchFamily="17" charset="-128"/>
              </a:rPr>
              <a:t>しました</a:t>
            </a:r>
            <a:r>
              <a:rPr lang="ja-JP" altLang="en-US" sz="2000" dirty="0">
                <a:latin typeface="HG教科書体" panose="02020609000000000000" pitchFamily="17" charset="-128"/>
                <a:ea typeface="HG教科書体" panose="02020609000000000000" pitchFamily="17" charset="-128"/>
              </a:rPr>
              <a:t>。</a:t>
            </a:r>
            <a:endParaRPr lang="en-US" altLang="ko-KR" sz="2000" dirty="0" smtClean="0">
              <a:latin typeface="HG教科書体" panose="02020609000000000000" pitchFamily="17" charset="-128"/>
              <a:ea typeface="HG教科書体" panose="02020609000000000000" pitchFamily="17" charset="-128"/>
            </a:endParaRPr>
          </a:p>
          <a:p>
            <a:pPr marL="457200" indent="-457200">
              <a:lnSpc>
                <a:spcPct val="100000"/>
              </a:lnSpc>
              <a:buFont typeface="+mj-ea"/>
              <a:buAutoNum type="circleNumDbPlain" startAt="6"/>
            </a:pPr>
            <a:r>
              <a:rPr lang="ko-KR" altLang="en-US" sz="2400" dirty="0" smtClean="0">
                <a:latin typeface="나눔명조" panose="02020603020101020101" pitchFamily="18" charset="-127"/>
                <a:ea typeface="나눔명조" panose="02020603020101020101" pitchFamily="18" charset="-127"/>
              </a:rPr>
              <a:t>그리고 </a:t>
            </a:r>
            <a:r>
              <a:rPr lang="ko-KR" altLang="en-US" sz="2400" dirty="0">
                <a:latin typeface="나눔명조" panose="02020603020101020101" pitchFamily="18" charset="-127"/>
                <a:ea typeface="나눔명조" panose="02020603020101020101" pitchFamily="18" charset="-127"/>
              </a:rPr>
              <a:t>카페</a:t>
            </a:r>
            <a:r>
              <a:rPr lang="ko-KR" altLang="en-US" sz="2400" dirty="0">
                <a:solidFill>
                  <a:srgbClr val="00B050"/>
                </a:solidFill>
                <a:latin typeface="나눔명조" panose="02020603020101020101" pitchFamily="18" charset="-127"/>
                <a:ea typeface="나눔명조" panose="02020603020101020101" pitchFamily="18" charset="-127"/>
              </a:rPr>
              <a:t>에서</a:t>
            </a:r>
            <a:r>
              <a:rPr lang="ko-KR" altLang="en-US" sz="2400" dirty="0">
                <a:latin typeface="나눔명조" panose="02020603020101020101" pitchFamily="18" charset="-127"/>
                <a:ea typeface="나눔명조" panose="02020603020101020101" pitchFamily="18" charset="-127"/>
              </a:rPr>
              <a:t> 커피도 </a:t>
            </a:r>
            <a:r>
              <a:rPr lang="ko-KR" altLang="en-US" sz="2400" dirty="0">
                <a:solidFill>
                  <a:srgbClr val="FF0000"/>
                </a:solidFill>
                <a:latin typeface="나눔명조" panose="02020603020101020101" pitchFamily="18" charset="-127"/>
                <a:ea typeface="나눔명조" panose="02020603020101020101" pitchFamily="18" charset="-127"/>
              </a:rPr>
              <a:t>마셨어요</a:t>
            </a:r>
            <a:r>
              <a:rPr lang="en-US" altLang="ko-KR" sz="2400" dirty="0">
                <a:latin typeface="나눔명조" panose="02020603020101020101" pitchFamily="18" charset="-127"/>
                <a:ea typeface="나눔명조" panose="02020603020101020101" pitchFamily="18" charset="-127"/>
              </a:rPr>
              <a:t>.</a:t>
            </a:r>
          </a:p>
          <a:p>
            <a:pPr marL="0" indent="0">
              <a:lnSpc>
                <a:spcPct val="100000"/>
              </a:lnSpc>
              <a:buNone/>
            </a:pPr>
            <a:r>
              <a:rPr lang="ja-JP" altLang="en-US" sz="2000" dirty="0" smtClean="0">
                <a:latin typeface="HG教科書体" panose="02020609000000000000" pitchFamily="17" charset="-128"/>
                <a:ea typeface="HG教科書体" panose="02020609000000000000" pitchFamily="17" charset="-128"/>
              </a:rPr>
              <a:t>　　そして</a:t>
            </a:r>
            <a:r>
              <a:rPr lang="ja-JP" altLang="en-US" sz="2000" dirty="0">
                <a:latin typeface="HG教科書体" panose="02020609000000000000" pitchFamily="17" charset="-128"/>
                <a:ea typeface="HG教科書体" panose="02020609000000000000" pitchFamily="17" charset="-128"/>
              </a:rPr>
              <a:t>　カフェ</a:t>
            </a:r>
            <a:r>
              <a:rPr lang="ja-JP" altLang="en-US" sz="2000" dirty="0">
                <a:solidFill>
                  <a:srgbClr val="00B050"/>
                </a:solidFill>
                <a:latin typeface="HG教科書体" panose="02020609000000000000" pitchFamily="17" charset="-128"/>
                <a:ea typeface="HG教科書体" panose="02020609000000000000" pitchFamily="17" charset="-128"/>
              </a:rPr>
              <a:t>で</a:t>
            </a:r>
            <a:r>
              <a:rPr lang="ja-JP" altLang="en-US" sz="2000" dirty="0">
                <a:latin typeface="HG教科書体" panose="02020609000000000000" pitchFamily="17" charset="-128"/>
                <a:ea typeface="HG教科書体" panose="02020609000000000000" pitchFamily="17" charset="-128"/>
              </a:rPr>
              <a:t>　コーヒーも　</a:t>
            </a:r>
            <a:r>
              <a:rPr lang="ja-JP" altLang="en-US" sz="2000" dirty="0">
                <a:solidFill>
                  <a:srgbClr val="00B0F0"/>
                </a:solidFill>
                <a:latin typeface="HG教科書体" panose="02020609000000000000" pitchFamily="17" charset="-128"/>
                <a:ea typeface="HG教科書体" panose="02020609000000000000" pitchFamily="17" charset="-128"/>
              </a:rPr>
              <a:t>飲みました</a:t>
            </a:r>
            <a:r>
              <a:rPr lang="ja-JP" altLang="ko-KR" sz="2000" dirty="0">
                <a:latin typeface="HG教科書体" panose="02020609000000000000" pitchFamily="17" charset="-128"/>
                <a:ea typeface="HG教科書体" panose="02020609000000000000" pitchFamily="17" charset="-128"/>
              </a:rPr>
              <a:t>。</a:t>
            </a:r>
            <a:endParaRPr lang="en-US" altLang="ja-JP" sz="2000" dirty="0">
              <a:latin typeface="HG教科書体" panose="02020609000000000000" pitchFamily="17" charset="-128"/>
              <a:ea typeface="HG教科書体" panose="02020609000000000000" pitchFamily="17" charset="-128"/>
            </a:endParaRPr>
          </a:p>
          <a:p>
            <a:pPr marL="457200" indent="-457200">
              <a:lnSpc>
                <a:spcPct val="100000"/>
              </a:lnSpc>
              <a:buFont typeface="+mj-ea"/>
              <a:buAutoNum type="circleNumDbPlain" startAt="7"/>
            </a:pPr>
            <a:r>
              <a:rPr lang="ko-KR" altLang="en-US" sz="2400" dirty="0">
                <a:solidFill>
                  <a:srgbClr val="FF0000"/>
                </a:solidFill>
                <a:latin typeface="나눔명조" panose="02020603020101020101" pitchFamily="18" charset="-127"/>
                <a:ea typeface="나눔명조" panose="02020603020101020101" pitchFamily="18" charset="-127"/>
              </a:rPr>
              <a:t>어땠어요</a:t>
            </a:r>
            <a:r>
              <a:rPr lang="en-US" altLang="ko-KR" sz="2400" dirty="0">
                <a:latin typeface="나눔명조" panose="02020603020101020101" pitchFamily="18" charset="-127"/>
                <a:ea typeface="나눔명조" panose="02020603020101020101" pitchFamily="18" charset="-127"/>
              </a:rPr>
              <a:t>?</a:t>
            </a:r>
          </a:p>
          <a:p>
            <a:pPr marL="0" indent="0">
              <a:lnSpc>
                <a:spcPct val="100000"/>
              </a:lnSpc>
              <a:buNone/>
            </a:pPr>
            <a:r>
              <a:rPr lang="ja-JP" altLang="en-US" sz="2000" dirty="0">
                <a:latin typeface="HG教科書体" panose="02020609000000000000" pitchFamily="17" charset="-128"/>
                <a:ea typeface="HG教科書体" panose="02020609000000000000" pitchFamily="17" charset="-128"/>
              </a:rPr>
              <a:t>　　</a:t>
            </a:r>
            <a:r>
              <a:rPr lang="ja-JP" altLang="en-US" sz="2000" dirty="0">
                <a:solidFill>
                  <a:srgbClr val="00B0F0"/>
                </a:solidFill>
                <a:latin typeface="HG教科書体" panose="02020609000000000000" pitchFamily="17" charset="-128"/>
                <a:ea typeface="HG教科書体" panose="02020609000000000000" pitchFamily="17" charset="-128"/>
              </a:rPr>
              <a:t>どうでしたか</a:t>
            </a:r>
            <a:r>
              <a:rPr lang="ja-JP" altLang="en-US" sz="2000" dirty="0">
                <a:latin typeface="HG教科書体" panose="02020609000000000000" pitchFamily="17" charset="-128"/>
                <a:ea typeface="HG教科書体" panose="02020609000000000000" pitchFamily="17" charset="-128"/>
              </a:rPr>
              <a:t>。</a:t>
            </a:r>
            <a:endParaRPr lang="en-US" altLang="ko-KR" sz="2000" dirty="0">
              <a:latin typeface="HG教科書体" panose="02020609000000000000" pitchFamily="17" charset="-128"/>
              <a:ea typeface="HG教科書体" panose="02020609000000000000" pitchFamily="17" charset="-128"/>
            </a:endParaRPr>
          </a:p>
          <a:p>
            <a:pPr marL="457200" indent="-457200">
              <a:lnSpc>
                <a:spcPct val="100000"/>
              </a:lnSpc>
              <a:buFont typeface="+mj-ea"/>
              <a:buAutoNum type="circleNumDbPlain" startAt="8"/>
            </a:pPr>
            <a:r>
              <a:rPr lang="ko-KR" altLang="en-US" sz="2400" dirty="0">
                <a:latin typeface="NanumMyeongjo" panose="02020603020101020101" pitchFamily="18" charset="-127"/>
                <a:ea typeface="NanumMyeongjo" panose="02020603020101020101" pitchFamily="18" charset="-127"/>
              </a:rPr>
              <a:t>참 </a:t>
            </a:r>
            <a:r>
              <a:rPr lang="ko-KR" altLang="en-US" sz="2400" dirty="0">
                <a:solidFill>
                  <a:srgbClr val="FF0000"/>
                </a:solidFill>
                <a:latin typeface="NanumMyeongjo" panose="02020603020101020101" pitchFamily="18" charset="-127"/>
                <a:ea typeface="NanumMyeongjo" panose="02020603020101020101" pitchFamily="18" charset="-127"/>
              </a:rPr>
              <a:t>재미있었어요</a:t>
            </a:r>
            <a:r>
              <a:rPr lang="en-US" altLang="ko-KR" sz="2400" dirty="0">
                <a:latin typeface="NanumMyeongjo" panose="02020603020101020101" pitchFamily="18" charset="-127"/>
                <a:ea typeface="NanumMyeongjo" panose="02020603020101020101" pitchFamily="18" charset="-127"/>
              </a:rPr>
              <a:t>.</a:t>
            </a:r>
          </a:p>
          <a:p>
            <a:pPr marL="0" indent="0">
              <a:lnSpc>
                <a:spcPct val="100000"/>
              </a:lnSpc>
              <a:buNone/>
            </a:pPr>
            <a:r>
              <a:rPr lang="ja-JP" altLang="en-US" sz="2000" dirty="0">
                <a:latin typeface="HG教科書体" panose="02020609000000000000" pitchFamily="17" charset="-128"/>
                <a:ea typeface="HG教科書体" panose="02020609000000000000" pitchFamily="17" charset="-128"/>
              </a:rPr>
              <a:t>　</a:t>
            </a:r>
            <a:r>
              <a:rPr lang="ja-JP" altLang="en-US" sz="2000" dirty="0" smtClean="0">
                <a:latin typeface="HG教科書体" panose="02020609000000000000" pitchFamily="17" charset="-128"/>
                <a:ea typeface="HG教科書体" panose="02020609000000000000" pitchFamily="17" charset="-128"/>
              </a:rPr>
              <a:t>　本当</a:t>
            </a:r>
            <a:r>
              <a:rPr lang="ja-JP" altLang="en-US" sz="2000" dirty="0">
                <a:latin typeface="HG教科書体" panose="02020609000000000000" pitchFamily="17" charset="-128"/>
                <a:ea typeface="HG教科書体" panose="02020609000000000000" pitchFamily="17" charset="-128"/>
              </a:rPr>
              <a:t>に　</a:t>
            </a:r>
            <a:r>
              <a:rPr lang="ja-JP" altLang="en-US" sz="2000" dirty="0">
                <a:solidFill>
                  <a:srgbClr val="00B0F0"/>
                </a:solidFill>
                <a:latin typeface="HG教科書体" panose="02020609000000000000" pitchFamily="17" charset="-128"/>
                <a:ea typeface="HG教科書体" panose="02020609000000000000" pitchFamily="17" charset="-128"/>
              </a:rPr>
              <a:t>楽しかったです</a:t>
            </a:r>
            <a:r>
              <a:rPr lang="ja-JP" altLang="en-US" sz="2000" dirty="0">
                <a:latin typeface="HG教科書体" panose="02020609000000000000" pitchFamily="17" charset="-128"/>
                <a:ea typeface="HG教科書体" panose="02020609000000000000" pitchFamily="17" charset="-128"/>
              </a:rPr>
              <a:t>。　</a:t>
            </a:r>
            <a:endParaRPr lang="en-US" altLang="ko-KR" sz="2000" dirty="0">
              <a:latin typeface="HG教科書体" panose="02020609000000000000" pitchFamily="17" charset="-128"/>
              <a:ea typeface="HG教科書体" panose="02020609000000000000" pitchFamily="17" charset="-128"/>
            </a:endParaRPr>
          </a:p>
          <a:p>
            <a:pPr marL="457200" indent="-457200">
              <a:lnSpc>
                <a:spcPct val="100000"/>
              </a:lnSpc>
              <a:buFont typeface="+mj-ea"/>
              <a:buAutoNum type="circleNumDbPlain"/>
            </a:pPr>
            <a:endParaRPr lang="en-US" altLang="ko-KR" sz="1800" dirty="0" smtClean="0">
              <a:latin typeface="Yu Mincho" panose="02020400000000000000" pitchFamily="18" charset="-128"/>
              <a:ea typeface="Yu Mincho" panose="02020400000000000000" pitchFamily="18" charset="-128"/>
            </a:endParaRPr>
          </a:p>
        </p:txBody>
      </p:sp>
      <p:pic>
        <p:nvPicPr>
          <p:cNvPr id="3" name="33_themedemanabukankokug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14744" y="6180744"/>
            <a:ext cx="677256" cy="677256"/>
          </a:xfrm>
          <a:prstGeom prst="rect">
            <a:avLst/>
          </a:prstGeom>
          <a:gradFill>
            <a:gsLst>
              <a:gs pos="0">
                <a:schemeClr val="accent5">
                  <a:lumMod val="67000"/>
                </a:schemeClr>
              </a:gs>
              <a:gs pos="48000">
                <a:schemeClr val="accent5">
                  <a:lumMod val="97000"/>
                  <a:lumOff val="3000"/>
                </a:schemeClr>
              </a:gs>
              <a:gs pos="100000">
                <a:schemeClr val="accent5">
                  <a:lumMod val="60000"/>
                  <a:lumOff val="40000"/>
                </a:schemeClr>
              </a:gs>
            </a:gsLst>
            <a:lin ang="16200000" scaled="1"/>
          </a:gradFill>
        </p:spPr>
      </p:pic>
    </p:spTree>
    <p:extLst>
      <p:ext uri="{BB962C8B-B14F-4D97-AF65-F5344CB8AC3E}">
        <p14:creationId xmlns:p14="http://schemas.microsoft.com/office/powerpoint/2010/main" val="295259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additive="base">
                                        <p:cTn id="4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
                                            <p:txEl>
                                              <p:pRg st="8" end="8"/>
                                            </p:txEl>
                                          </p:spTgt>
                                        </p:tgtEl>
                                        <p:attrNameLst>
                                          <p:attrName>style.visibility</p:attrName>
                                        </p:attrNameLst>
                                      </p:cBhvr>
                                      <p:to>
                                        <p:strVal val="visible"/>
                                      </p:to>
                                    </p:set>
                                    <p:anim calcmode="lin" valueType="num">
                                      <p:cBhvr additive="base">
                                        <p:cTn id="49"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xEl>
                                              <p:pRg st="7" end="7"/>
                                            </p:txEl>
                                          </p:spTgt>
                                        </p:tgtEl>
                                        <p:attrNameLst>
                                          <p:attrName>style.visibility</p:attrName>
                                        </p:attrNameLst>
                                      </p:cBhvr>
                                      <p:to>
                                        <p:strVal val="visible"/>
                                      </p:to>
                                    </p:set>
                                    <p:anim calcmode="lin" valueType="num">
                                      <p:cBhvr additive="base">
                                        <p:cTn id="5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
                                            <p:txEl>
                                              <p:pRg st="1" end="1"/>
                                            </p:txEl>
                                          </p:spTgt>
                                        </p:tgtEl>
                                        <p:attrNameLst>
                                          <p:attrName>style.visibility</p:attrName>
                                        </p:attrNameLst>
                                      </p:cBhvr>
                                      <p:to>
                                        <p:strVal val="visible"/>
                                      </p:to>
                                    </p:set>
                                    <p:anim calcmode="lin" valueType="num">
                                      <p:cBhvr additive="base">
                                        <p:cTn id="6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6">
                                            <p:txEl>
                                              <p:pRg st="0" end="0"/>
                                            </p:txEl>
                                          </p:spTgt>
                                        </p:tgtEl>
                                        <p:attrNameLst>
                                          <p:attrName>style.visibility</p:attrName>
                                        </p:attrNameLst>
                                      </p:cBhvr>
                                      <p:to>
                                        <p:strVal val="visible"/>
                                      </p:to>
                                    </p:set>
                                    <p:anim calcmode="lin" valueType="num">
                                      <p:cBhvr additive="base">
                                        <p:cTn id="6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6">
                                            <p:txEl>
                                              <p:pRg st="3" end="3"/>
                                            </p:txEl>
                                          </p:spTgt>
                                        </p:tgtEl>
                                        <p:attrNameLst>
                                          <p:attrName>style.visibility</p:attrName>
                                        </p:attrNameLst>
                                      </p:cBhvr>
                                      <p:to>
                                        <p:strVal val="visible"/>
                                      </p:to>
                                    </p:set>
                                    <p:anim calcmode="lin" valueType="num">
                                      <p:cBhvr additive="base">
                                        <p:cTn id="7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6">
                                            <p:txEl>
                                              <p:pRg st="2" end="2"/>
                                            </p:txEl>
                                          </p:spTgt>
                                        </p:tgtEl>
                                        <p:attrNameLst>
                                          <p:attrName>style.visibility</p:attrName>
                                        </p:attrNameLst>
                                      </p:cBhvr>
                                      <p:to>
                                        <p:strVal val="visible"/>
                                      </p:to>
                                    </p:set>
                                    <p:anim calcmode="lin" valueType="num">
                                      <p:cBhvr additive="base">
                                        <p:cTn id="7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6">
                                            <p:txEl>
                                              <p:pRg st="5" end="5"/>
                                            </p:txEl>
                                          </p:spTgt>
                                        </p:tgtEl>
                                        <p:attrNameLst>
                                          <p:attrName>style.visibility</p:attrName>
                                        </p:attrNameLst>
                                      </p:cBhvr>
                                      <p:to>
                                        <p:strVal val="visible"/>
                                      </p:to>
                                    </p:set>
                                    <p:anim calcmode="lin" valueType="num">
                                      <p:cBhvr additive="base">
                                        <p:cTn id="8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6">
                                            <p:txEl>
                                              <p:pRg st="4" end="4"/>
                                            </p:txEl>
                                          </p:spTgt>
                                        </p:tgtEl>
                                        <p:attrNameLst>
                                          <p:attrName>style.visibility</p:attrName>
                                        </p:attrNameLst>
                                      </p:cBhvr>
                                      <p:to>
                                        <p:strVal val="visible"/>
                                      </p:to>
                                    </p:set>
                                    <p:anim calcmode="lin" valueType="num">
                                      <p:cBhvr additive="base">
                                        <p:cTn id="9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6">
                                            <p:txEl>
                                              <p:pRg st="7" end="7"/>
                                            </p:txEl>
                                          </p:spTgt>
                                        </p:tgtEl>
                                        <p:attrNameLst>
                                          <p:attrName>style.visibility</p:attrName>
                                        </p:attrNameLst>
                                      </p:cBhvr>
                                      <p:to>
                                        <p:strVal val="visible"/>
                                      </p:to>
                                    </p:set>
                                    <p:anim calcmode="lin" valueType="num">
                                      <p:cBhvr additive="base">
                                        <p:cTn id="9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6">
                                            <p:txEl>
                                              <p:pRg st="6" end="6"/>
                                            </p:txEl>
                                          </p:spTgt>
                                        </p:tgtEl>
                                        <p:attrNameLst>
                                          <p:attrName>style.visibility</p:attrName>
                                        </p:attrNameLst>
                                      </p:cBhvr>
                                      <p:to>
                                        <p:strVal val="visible"/>
                                      </p:to>
                                    </p:set>
                                    <p:anim calcmode="lin" valueType="num">
                                      <p:cBhvr additive="base">
                                        <p:cTn id="10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6">
                                            <p:txEl>
                                              <p:pRg st="9" end="9"/>
                                            </p:txEl>
                                          </p:spTgt>
                                        </p:tgtEl>
                                        <p:attrNameLst>
                                          <p:attrName>style.visibility</p:attrName>
                                        </p:attrNameLst>
                                      </p:cBhvr>
                                      <p:to>
                                        <p:strVal val="visible"/>
                                      </p:to>
                                    </p:set>
                                    <p:anim calcmode="lin" valueType="num">
                                      <p:cBhvr additive="base">
                                        <p:cTn id="10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nodeType="clickEffect">
                                  <p:stCondLst>
                                    <p:cond delay="0"/>
                                  </p:stCondLst>
                                  <p:childTnLst>
                                    <p:set>
                                      <p:cBhvr>
                                        <p:cTn id="114" dur="1" fill="hold">
                                          <p:stCondLst>
                                            <p:cond delay="0"/>
                                          </p:stCondLst>
                                        </p:cTn>
                                        <p:tgtEl>
                                          <p:spTgt spid="6">
                                            <p:txEl>
                                              <p:pRg st="8" end="8"/>
                                            </p:txEl>
                                          </p:spTgt>
                                        </p:tgtEl>
                                        <p:attrNameLst>
                                          <p:attrName>style.visibility</p:attrName>
                                        </p:attrNameLst>
                                      </p:cBhvr>
                                      <p:to>
                                        <p:strVal val="visible"/>
                                      </p:to>
                                    </p:set>
                                    <p:anim calcmode="lin" valueType="num">
                                      <p:cBhvr additive="base">
                                        <p:cTn id="11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7" restart="whenNotActive" fill="hold" evtFilter="cancelBubble" nodeType="interactiveSeq">
                <p:stCondLst>
                  <p:cond evt="onClick" delay="0">
                    <p:tgtEl>
                      <p:spTgt spid="3"/>
                    </p:tgtEl>
                  </p:cond>
                </p:stCondLst>
                <p:endSync evt="end" delay="0">
                  <p:rtn val="all"/>
                </p:endSync>
                <p:childTnLst>
                  <p:par>
                    <p:cTn id="118" fill="hold">
                      <p:stCondLst>
                        <p:cond delay="0"/>
                      </p:stCondLst>
                      <p:childTnLst>
                        <p:par>
                          <p:cTn id="119" fill="hold">
                            <p:stCondLst>
                              <p:cond delay="0"/>
                            </p:stCondLst>
                            <p:childTnLst>
                              <p:par>
                                <p:cTn id="120" presetID="1" presetClass="mediacall" presetSubtype="0" fill="hold" nodeType="clickEffect">
                                  <p:stCondLst>
                                    <p:cond delay="0"/>
                                  </p:stCondLst>
                                  <p:childTnLst>
                                    <p:cmd type="call" cmd="playFrom(0.0)">
                                      <p:cBhvr>
                                        <p:cTn id="121" dur="43467" fill="hold"/>
                                        <p:tgtEl>
                                          <p:spTgt spid="3"/>
                                        </p:tgtEl>
                                      </p:cBhvr>
                                    </p:cmd>
                                  </p:childTnLst>
                                </p:cTn>
                              </p:par>
                            </p:childTnLst>
                          </p:cTn>
                        </p:par>
                      </p:childTnLst>
                    </p:cTn>
                  </p:par>
                </p:childTnLst>
              </p:cTn>
              <p:nextCondLst>
                <p:cond evt="onClick" delay="0">
                  <p:tgtEl>
                    <p:spTgt spid="3"/>
                  </p:tgtEl>
                </p:cond>
              </p:nextCondLst>
            </p:seq>
            <p:audio>
              <p:cMediaNode vol="80000">
                <p:cTn id="122" fill="hold" display="0">
                  <p:stCondLst>
                    <p:cond delay="indefinite"/>
                  </p:stCondLst>
                  <p:endCondLst>
                    <p:cond evt="onStopAudio" delay="0">
                      <p:tgtEl>
                        <p:sldTgt/>
                      </p:tgtEl>
                    </p:cond>
                  </p:endCondLst>
                </p:cTn>
                <p:tgtEl>
                  <p:spTgt spid="3"/>
                </p:tgtEl>
              </p:cMediaNode>
            </p:audio>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45143" y="203201"/>
            <a:ext cx="11063514" cy="833718"/>
          </a:xfrm>
        </p:spPr>
        <p:txBody>
          <a:bodyPr>
            <a:normAutofit/>
          </a:bodyPr>
          <a:lstStyle/>
          <a:p>
            <a:r>
              <a:rPr lang="en-US" altLang="ja-JP" sz="2400" b="1" dirty="0" smtClean="0">
                <a:latin typeface="UD デジタル 教科書体 N-R" panose="02020400000000000000" pitchFamily="17" charset="-128"/>
                <a:ea typeface="UD デジタル 教科書体 N-R" panose="02020400000000000000" pitchFamily="17" charset="-128"/>
              </a:rPr>
              <a:t>Task1.</a:t>
            </a:r>
            <a:r>
              <a:rPr lang="ja-JP" altLang="en-US" sz="2400" b="1" dirty="0" smtClean="0">
                <a:latin typeface="UD デジタル 教科書体 N-R" panose="02020400000000000000" pitchFamily="17" charset="-128"/>
                <a:ea typeface="UD デジタル 教科書体 N-R" panose="02020400000000000000" pitchFamily="17" charset="-128"/>
              </a:rPr>
              <a:t>「先週したこと」について友達と話したり、尋ねたりしましょう。</a:t>
            </a:r>
            <a:endParaRPr lang="ko-KR" altLang="ko-KR" sz="2400" b="1" dirty="0">
              <a:latin typeface="UD デジタル 教科書体 N-R" panose="02020400000000000000" pitchFamily="17" charset="-128"/>
            </a:endParaRPr>
          </a:p>
        </p:txBody>
      </p:sp>
      <p:sp>
        <p:nvSpPr>
          <p:cNvPr id="2" name="コンテンツ プレースホルダー 1"/>
          <p:cNvSpPr>
            <a:spLocks noGrp="1"/>
          </p:cNvSpPr>
          <p:nvPr>
            <p:ph idx="1"/>
          </p:nvPr>
        </p:nvSpPr>
        <p:spPr>
          <a:xfrm>
            <a:off x="0" y="833720"/>
            <a:ext cx="11353800" cy="5916704"/>
          </a:xfrm>
        </p:spPr>
        <p:txBody>
          <a:bodyPr>
            <a:normAutofit/>
          </a:bodyPr>
          <a:lstStyle/>
          <a:p>
            <a:pPr marL="0" indent="0">
              <a:buNone/>
            </a:pPr>
            <a:r>
              <a:rPr lang="en-US" altLang="ko-KR" sz="2400" dirty="0"/>
              <a:t> </a:t>
            </a:r>
            <a:r>
              <a:rPr lang="en-US" altLang="ko-KR" sz="2400" dirty="0" smtClean="0">
                <a:latin typeface="Meiryo UI" panose="020B0604030504040204" pitchFamily="34" charset="-128"/>
                <a:ea typeface="Meiryo UI" panose="020B0604030504040204" pitchFamily="34" charset="-128"/>
              </a:rPr>
              <a:t> </a:t>
            </a:r>
          </a:p>
          <a:p>
            <a:pPr marL="0" indent="0">
              <a:buNone/>
            </a:pPr>
            <a:r>
              <a:rPr lang="ja-JP" altLang="en-US" sz="2200" dirty="0" smtClean="0">
                <a:latin typeface="UD デジタル 教科書体 NK-R" panose="02020400000000000000" pitchFamily="18" charset="-128"/>
                <a:ea typeface="UD デジタル 教科書体 NK-R" panose="02020400000000000000" pitchFamily="18" charset="-128"/>
              </a:rPr>
              <a:t>①先週</a:t>
            </a:r>
            <a:r>
              <a:rPr lang="en-US" altLang="ja-JP" sz="2200" dirty="0" smtClean="0">
                <a:latin typeface="UD デジタル 教科書体 NK-R" panose="02020400000000000000" pitchFamily="18" charset="-128"/>
                <a:ea typeface="UD デジタル 教科書体 NK-R" panose="02020400000000000000" pitchFamily="18" charset="-128"/>
              </a:rPr>
              <a:t>(</a:t>
            </a:r>
            <a:r>
              <a:rPr lang="ja-JP" altLang="en-US" sz="2200" dirty="0" smtClean="0">
                <a:latin typeface="UD デジタル 教科書体 NK-R" panose="02020400000000000000" pitchFamily="18" charset="-128"/>
                <a:ea typeface="UD デジタル 教科書体 NK-R" panose="02020400000000000000" pitchFamily="18" charset="-128"/>
              </a:rPr>
              <a:t>月</a:t>
            </a:r>
            <a:r>
              <a:rPr lang="en-US" altLang="ja-JP" sz="2200" dirty="0" smtClean="0">
                <a:latin typeface="UD デジタル 教科書体 NK-R" panose="02020400000000000000" pitchFamily="18" charset="-128"/>
                <a:ea typeface="UD デジタル 教科書体 NK-R" panose="02020400000000000000" pitchFamily="18" charset="-128"/>
              </a:rPr>
              <a:t>~</a:t>
            </a:r>
            <a:r>
              <a:rPr lang="ja-JP" altLang="en-US" sz="2200" dirty="0" smtClean="0">
                <a:latin typeface="UD デジタル 教科書体 NK-R" panose="02020400000000000000" pitchFamily="18" charset="-128"/>
                <a:ea typeface="UD デジタル 教科書体 NK-R" panose="02020400000000000000" pitchFamily="18" charset="-128"/>
              </a:rPr>
              <a:t>日</a:t>
            </a:r>
            <a:r>
              <a:rPr lang="en-US" altLang="ja-JP" sz="2200" dirty="0" smtClean="0">
                <a:latin typeface="UD デジタル 教科書体 NK-R" panose="02020400000000000000" pitchFamily="18" charset="-128"/>
                <a:ea typeface="UD デジタル 教科書体 NK-R" panose="02020400000000000000" pitchFamily="18" charset="-128"/>
              </a:rPr>
              <a:t>)</a:t>
            </a:r>
            <a:r>
              <a:rPr lang="ja-JP" altLang="en-US" sz="2200" dirty="0" err="1" smtClean="0">
                <a:latin typeface="UD デジタル 教科書体 NK-R" panose="02020400000000000000" pitchFamily="18" charset="-128"/>
                <a:ea typeface="UD デジタル 教科書体 NK-R" panose="02020400000000000000" pitchFamily="18" charset="-128"/>
              </a:rPr>
              <a:t>、</a:t>
            </a:r>
            <a:r>
              <a:rPr lang="ja-JP" altLang="en-US" sz="2200" dirty="0" smtClean="0">
                <a:latin typeface="UD デジタル 教科書体 NK-R" panose="02020400000000000000" pitchFamily="18" charset="-128"/>
                <a:ea typeface="UD デジタル 教科書体 NK-R" panose="02020400000000000000" pitchFamily="18" charset="-128"/>
              </a:rPr>
              <a:t>自分がしたことを「例」から任意で選び「</a:t>
            </a:r>
            <a:r>
              <a:rPr lang="ko-KR" altLang="en-US" sz="2200" dirty="0" smtClean="0">
                <a:latin typeface="UD デジタル 教科書体 NK-R" panose="02020400000000000000" pitchFamily="18" charset="-128"/>
                <a:ea typeface="NanumMyeongjo" panose="02020603020101020101" pitchFamily="18" charset="-127"/>
              </a:rPr>
              <a:t>나</a:t>
            </a:r>
            <a:r>
              <a:rPr lang="ja-JP" altLang="en-US" sz="2200" dirty="0" smtClean="0">
                <a:latin typeface="UD デジタル 教科書体 NK-R" panose="02020400000000000000" pitchFamily="18" charset="-128"/>
                <a:ea typeface="UD デジタル 教科書体 NK-R" panose="02020400000000000000" pitchFamily="18" charset="-128"/>
              </a:rPr>
              <a:t>」を完成させなさい。</a:t>
            </a:r>
            <a:endParaRPr lang="en-US" altLang="ja-JP" sz="2200" dirty="0" smtClean="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2200" dirty="0" smtClean="0">
                <a:latin typeface="UD デジタル 教科書体 NK-R" panose="02020400000000000000" pitchFamily="18" charset="-128"/>
                <a:ea typeface="UD デジタル 教科書体 NK-R" panose="02020400000000000000" pitchFamily="18" charset="-128"/>
              </a:rPr>
              <a:t>②先週したことについて、友達と尋ね合いながら「</a:t>
            </a:r>
            <a:r>
              <a:rPr lang="ko-KR" altLang="en-US" sz="2200" dirty="0" smtClean="0">
                <a:latin typeface="UD デジタル 教科書体 NK-R" panose="02020400000000000000" pitchFamily="18" charset="-128"/>
                <a:ea typeface="NanumMyeongjo" panose="02020603020101020101" pitchFamily="18" charset="-127"/>
              </a:rPr>
              <a:t>친구</a:t>
            </a:r>
            <a:r>
              <a:rPr lang="en-US" altLang="ko-KR" sz="2200" dirty="0" smtClean="0">
                <a:latin typeface="UD デジタル 教科書体 NK-R" panose="02020400000000000000" pitchFamily="18" charset="-128"/>
                <a:ea typeface="UD デジタル 教科書体 NK-R" panose="02020400000000000000" pitchFamily="18" charset="-128"/>
              </a:rPr>
              <a:t>1,2</a:t>
            </a:r>
            <a:r>
              <a:rPr lang="ja-JP" altLang="en-US" sz="2200" dirty="0" smtClean="0">
                <a:latin typeface="UD デジタル 教科書体 NK-R" panose="02020400000000000000" pitchFamily="18" charset="-128"/>
                <a:ea typeface="UD デジタル 教科書体 NK-R" panose="02020400000000000000" pitchFamily="18" charset="-128"/>
              </a:rPr>
              <a:t>」にその番号を書きなさい。</a:t>
            </a:r>
            <a:endParaRPr lang="en-US" altLang="ja-JP" sz="22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en-US" altLang="ko-KR" sz="2400" dirty="0" smtClean="0">
              <a:latin typeface="HG正楷書体-PRO" panose="03000600000000000000" pitchFamily="66" charset="-128"/>
              <a:ea typeface="HG正楷書体-PRO" panose="03000600000000000000" pitchFamily="66" charset="-128"/>
            </a:endParaRPr>
          </a:p>
          <a:p>
            <a:pPr marL="0" indent="0">
              <a:buNone/>
            </a:pPr>
            <a:r>
              <a:rPr lang="en-US" altLang="ja-JP" sz="2000" dirty="0" smtClean="0">
                <a:latin typeface="Yu Mincho" panose="02020400000000000000" pitchFamily="18" charset="-128"/>
                <a:ea typeface="Yu Mincho" panose="02020400000000000000" pitchFamily="18" charset="-128"/>
              </a:rPr>
              <a:t>Q. </a:t>
            </a:r>
            <a:r>
              <a:rPr lang="ko-KR" altLang="en-US" sz="3200" b="1" u="sng" dirty="0" smtClean="0">
                <a:solidFill>
                  <a:srgbClr val="FF0000"/>
                </a:solidFill>
                <a:latin typeface="Yu Mincho" panose="02020400000000000000" pitchFamily="18" charset="-128"/>
                <a:ea typeface="Yu Mincho" panose="02020400000000000000" pitchFamily="18" charset="-128"/>
              </a:rPr>
              <a:t>월요일</a:t>
            </a:r>
            <a:r>
              <a:rPr lang="ko-KR" altLang="en-US" sz="3200" b="1" dirty="0" smtClean="0">
                <a:latin typeface="Yu Mincho" panose="02020400000000000000" pitchFamily="18" charset="-128"/>
                <a:ea typeface="Yu Mincho" panose="02020400000000000000" pitchFamily="18" charset="-128"/>
              </a:rPr>
              <a:t>에 뭐 했어요</a:t>
            </a:r>
            <a:r>
              <a:rPr lang="en-US" altLang="ko-KR" sz="3200" b="1" dirty="0" smtClean="0">
                <a:latin typeface="Yu Mincho" panose="02020400000000000000" pitchFamily="18" charset="-128"/>
                <a:ea typeface="Yu Mincho" panose="02020400000000000000" pitchFamily="18" charset="-128"/>
              </a:rPr>
              <a:t>?</a:t>
            </a:r>
          </a:p>
          <a:p>
            <a:pPr marL="0" indent="0">
              <a:buNone/>
            </a:pPr>
            <a:endParaRPr lang="en-US" altLang="ko-KR" sz="3200" dirty="0" smtClean="0">
              <a:latin typeface="Yu Mincho" panose="02020400000000000000" pitchFamily="18" charset="-128"/>
              <a:ea typeface="Yu Mincho" panose="02020400000000000000" pitchFamily="18" charset="-128"/>
            </a:endParaRPr>
          </a:p>
          <a:p>
            <a:pPr marL="0" indent="0">
              <a:buNone/>
            </a:pPr>
            <a:endParaRPr lang="en-US" altLang="ko-KR" sz="2400" dirty="0"/>
          </a:p>
        </p:txBody>
      </p:sp>
      <p:sp>
        <p:nvSpPr>
          <p:cNvPr id="5" name="正方形/長方形 4"/>
          <p:cNvSpPr/>
          <p:nvPr/>
        </p:nvSpPr>
        <p:spPr>
          <a:xfrm>
            <a:off x="145143" y="3454400"/>
            <a:ext cx="11684001" cy="2903715"/>
          </a:xfrm>
          <a:prstGeom prst="rect">
            <a:avLst/>
          </a:prstGeom>
          <a:ln>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r>
              <a:rPr lang="ja-JP" altLang="en-US" sz="2400" dirty="0" smtClean="0">
                <a:solidFill>
                  <a:schemeClr val="tx1"/>
                </a:solidFill>
                <a:latin typeface="NanumMyeongjo" panose="02020603020101020101" pitchFamily="18" charset="-127"/>
                <a:ea typeface="문체부 제목 바탕체" panose="02030609000101010101" pitchFamily="17" charset="-127"/>
              </a:rPr>
              <a:t>①</a:t>
            </a:r>
            <a:r>
              <a:rPr lang="ko-KR" altLang="en-US" sz="2400" dirty="0">
                <a:solidFill>
                  <a:schemeClr val="tx1"/>
                </a:solidFill>
                <a:latin typeface="NanumMyeongjo" panose="02020603020101020101" pitchFamily="18" charset="-127"/>
                <a:ea typeface="문체부 제목 바탕체" panose="02030609000101010101" pitchFamily="17" charset="-127"/>
              </a:rPr>
              <a:t> </a:t>
            </a:r>
            <a:r>
              <a:rPr lang="ko-KR" altLang="en-US" sz="2400" dirty="0" smtClean="0">
                <a:solidFill>
                  <a:schemeClr val="tx1"/>
                </a:solidFill>
                <a:latin typeface="NanumMyeongjo" panose="02020603020101020101" pitchFamily="18" charset="-127"/>
                <a:ea typeface="NanumMyeongjo" panose="02020603020101020101" pitchFamily="18" charset="-127"/>
              </a:rPr>
              <a:t>자다</a:t>
            </a:r>
            <a:r>
              <a:rPr lang="en-US" altLang="ja-JP" dirty="0" smtClean="0">
                <a:solidFill>
                  <a:schemeClr val="tx1"/>
                </a:solidFill>
                <a:latin typeface="NanumMyeongjo" panose="02020603020101020101" pitchFamily="18" charset="-127"/>
                <a:ea typeface="NanumMyeongjo" panose="02020603020101020101" pitchFamily="18" charset="-127"/>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寝る</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sz="2400"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② </a:t>
            </a:r>
            <a:r>
              <a:rPr lang="ko-KR" altLang="en-US" sz="2400" dirty="0" smtClean="0">
                <a:solidFill>
                  <a:schemeClr val="tx1"/>
                </a:solidFill>
                <a:latin typeface="NanumMyeongjo" panose="02020603020101020101" pitchFamily="18" charset="-127"/>
                <a:ea typeface="NanumMyeongjo" panose="02020603020101020101" pitchFamily="18" charset="-127"/>
              </a:rPr>
              <a:t>쇼핑하다</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買い物する</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sz="2400"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③ </a:t>
            </a:r>
            <a:r>
              <a:rPr lang="ko-KR" altLang="en-US" sz="2400" dirty="0" smtClean="0">
                <a:solidFill>
                  <a:schemeClr val="tx1"/>
                </a:solidFill>
                <a:latin typeface="NanumMyeongjo" panose="02020603020101020101" pitchFamily="18" charset="-127"/>
                <a:ea typeface="NanumMyeongjo" panose="02020603020101020101" pitchFamily="18" charset="-127"/>
              </a:rPr>
              <a:t>공부하다</a:t>
            </a:r>
            <a:r>
              <a:rPr lang="en-US" altLang="ja-JP" sz="2400" dirty="0">
                <a:solidFill>
                  <a:schemeClr val="tx1"/>
                </a:solidFill>
                <a:latin typeface="UD デジタル 教科書体 N-R" panose="02020400000000000000" pitchFamily="17" charset="-128"/>
                <a:ea typeface="UD デジタル 教科書体 N-R" panose="02020400000000000000" pitchFamily="17" charset="-128"/>
              </a:rPr>
              <a:t> </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勉強す</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る</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sz="2400"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④ </a:t>
            </a:r>
            <a:r>
              <a:rPr lang="ko-KR" altLang="en-US" sz="2400" dirty="0" smtClean="0">
                <a:solidFill>
                  <a:schemeClr val="tx1"/>
                </a:solidFill>
                <a:latin typeface="NanumMyeongjo" panose="02020603020101020101" pitchFamily="18" charset="-127"/>
                <a:ea typeface="NanumMyeongjo" panose="02020603020101020101" pitchFamily="18" charset="-127"/>
              </a:rPr>
              <a:t>집에 있다</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家にいる</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sz="2400"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⑤ </a:t>
            </a:r>
            <a:r>
              <a:rPr lang="ko-KR" altLang="en-US" sz="2400" dirty="0" smtClean="0">
                <a:solidFill>
                  <a:schemeClr val="tx1"/>
                </a:solidFill>
                <a:latin typeface="NanumMyeongjo" panose="02020603020101020101" pitchFamily="18" charset="-127"/>
                <a:ea typeface="NanumMyeongjo" panose="02020603020101020101" pitchFamily="18" charset="-127"/>
              </a:rPr>
              <a:t>데이트하다</a:t>
            </a:r>
            <a:r>
              <a:rPr lang="en-US" altLang="ja-JP" dirty="0" smtClean="0">
                <a:solidFill>
                  <a:schemeClr val="tx1"/>
                </a:solidFill>
                <a:latin typeface="NanumMyeongjo" panose="02020603020101020101" pitchFamily="18" charset="-127"/>
                <a:ea typeface="NanumMyeongjo" panose="02020603020101020101" pitchFamily="18" charset="-127"/>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デートする</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sz="2400"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⑥ </a:t>
            </a:r>
            <a:r>
              <a:rPr lang="ko-KR" altLang="en-US" sz="2400" dirty="0" smtClean="0">
                <a:solidFill>
                  <a:schemeClr val="tx1"/>
                </a:solidFill>
                <a:latin typeface="NanumMyeongjo" panose="02020603020101020101" pitchFamily="18" charset="-127"/>
                <a:ea typeface="NanumMyeongjo" panose="02020603020101020101" pitchFamily="18" charset="-127"/>
              </a:rPr>
              <a:t>친구하고 놀다</a:t>
            </a:r>
            <a:r>
              <a:rPr lang="en-US" altLang="ja-JP" sz="2400" dirty="0">
                <a:solidFill>
                  <a:schemeClr val="tx1"/>
                </a:solidFill>
                <a:latin typeface="UD デジタル 教科書体 N-R" panose="02020400000000000000" pitchFamily="17" charset="-128"/>
                <a:ea typeface="UD デジタル 教科書体 N-R" panose="02020400000000000000" pitchFamily="17" charset="-128"/>
              </a:rPr>
              <a:t> </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友達と遊ぶ</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⑦ </a:t>
            </a:r>
            <a:r>
              <a:rPr lang="ko-KR" altLang="en-US" sz="2400" dirty="0" smtClean="0">
                <a:solidFill>
                  <a:schemeClr val="tx1"/>
                </a:solidFill>
                <a:latin typeface="NanumMyeongjo" panose="02020603020101020101" pitchFamily="18" charset="-127"/>
                <a:ea typeface="NanumMyeongjo" panose="02020603020101020101" pitchFamily="18" charset="-127"/>
              </a:rPr>
              <a:t>도서관에 가다</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図書館に行く</a:t>
            </a:r>
            <a:r>
              <a:rPr lang="en-US" altLang="ja-JP" sz="2400"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sz="2400"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⑧ </a:t>
            </a:r>
            <a:r>
              <a:rPr lang="ko-KR" altLang="en-US" sz="2400" dirty="0" smtClean="0">
                <a:solidFill>
                  <a:schemeClr val="tx1"/>
                </a:solidFill>
                <a:latin typeface="NanumMyeongjo" panose="02020603020101020101" pitchFamily="18" charset="-127"/>
                <a:ea typeface="NanumMyeongjo" panose="02020603020101020101" pitchFamily="18" charset="-127"/>
              </a:rPr>
              <a:t>친구를 만나다</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友達に会う</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dirty="0" smtClean="0">
                <a:solidFill>
                  <a:schemeClr val="tx1"/>
                </a:solidFill>
                <a:latin typeface="NanumMyeongjo" panose="02020603020101020101" pitchFamily="18" charset="-127"/>
                <a:ea typeface="NanumMyeongjo" panose="02020603020101020101" pitchFamily="18" charset="-127"/>
              </a:rPr>
              <a:t> </a:t>
            </a:r>
            <a:r>
              <a:rPr lang="ja-JP" altLang="en-US"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⑨ </a:t>
            </a:r>
            <a:r>
              <a:rPr lang="ko-KR" altLang="en-US" sz="2400" dirty="0" smtClean="0">
                <a:solidFill>
                  <a:schemeClr val="tx1"/>
                </a:solidFill>
                <a:latin typeface="NanumMyeongjo" panose="02020603020101020101" pitchFamily="18" charset="-127"/>
                <a:ea typeface="NanumMyeongjo" panose="02020603020101020101" pitchFamily="18" charset="-127"/>
              </a:rPr>
              <a:t>요리하다</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料理する</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dirty="0" smtClean="0">
                <a:solidFill>
                  <a:schemeClr val="tx1"/>
                </a:solidFill>
                <a:latin typeface="NanumMyeongjo" panose="02020603020101020101" pitchFamily="18" charset="-127"/>
                <a:ea typeface="NanumMyeongjo" panose="02020603020101020101" pitchFamily="18" charset="-127"/>
              </a:rPr>
              <a:t> </a:t>
            </a:r>
            <a:r>
              <a:rPr lang="ja-JP" altLang="en-US"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⑩ </a:t>
            </a:r>
            <a:r>
              <a:rPr lang="ko-KR" altLang="en-US" sz="2400" dirty="0" smtClean="0">
                <a:solidFill>
                  <a:schemeClr val="tx1"/>
                </a:solidFill>
                <a:latin typeface="NanumMyeongjo" panose="02020603020101020101" pitchFamily="18" charset="-127"/>
                <a:ea typeface="NanumMyeongjo" panose="02020603020101020101" pitchFamily="18" charset="-127"/>
              </a:rPr>
              <a:t>아르바이트하다</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バイトする</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dirty="0" smtClean="0">
                <a:solidFill>
                  <a:schemeClr val="tx1"/>
                </a:solidFill>
                <a:latin typeface="NanumMyeongjo" panose="02020603020101020101" pitchFamily="18" charset="-127"/>
                <a:ea typeface="NanumMyeongjo" panose="02020603020101020101" pitchFamily="18" charset="-127"/>
              </a:rPr>
              <a:t> </a:t>
            </a:r>
            <a:r>
              <a:rPr lang="ja-JP" altLang="en-US" dirty="0" smtClean="0">
                <a:solidFill>
                  <a:schemeClr val="tx1"/>
                </a:solidFill>
                <a:latin typeface="NanumMyeongjo" panose="02020603020101020101" pitchFamily="18" charset="-127"/>
                <a:ea typeface="NanumMyeongjo" panose="02020603020101020101" pitchFamily="18" charset="-127"/>
              </a:rPr>
              <a:t>　</a:t>
            </a:r>
            <a:endParaRPr lang="en-US" altLang="ja-JP" dirty="0" smtClean="0">
              <a:solidFill>
                <a:schemeClr val="tx1"/>
              </a:solidFill>
              <a:latin typeface="NanumMyeongjo" panose="02020603020101020101" pitchFamily="18" charset="-127"/>
              <a:ea typeface="NanumMyeongjo" panose="02020603020101020101" pitchFamily="18" charset="-127"/>
            </a:endParaRPr>
          </a:p>
          <a:p>
            <a:pPr>
              <a:lnSpc>
                <a:spcPct val="150000"/>
              </a:lnSpc>
            </a:pPr>
            <a:r>
              <a:rPr lang="ja-JP" altLang="en-US" sz="2400" dirty="0" smtClean="0">
                <a:solidFill>
                  <a:schemeClr val="tx1"/>
                </a:solidFill>
                <a:latin typeface="NanumMyeongjo" panose="02020603020101020101" pitchFamily="18" charset="-127"/>
                <a:ea typeface="문체부 제목 바탕체" panose="02030609000101010101" pitchFamily="17" charset="-127"/>
              </a:rPr>
              <a:t>⑪ </a:t>
            </a:r>
            <a:r>
              <a:rPr lang="ko-KR" altLang="en-US" sz="2400" dirty="0" smtClean="0">
                <a:solidFill>
                  <a:schemeClr val="tx1"/>
                </a:solidFill>
                <a:latin typeface="NanumMyeongjo" panose="02020603020101020101" pitchFamily="18" charset="-127"/>
                <a:ea typeface="NanumMyeongjo" panose="02020603020101020101" pitchFamily="18" charset="-127"/>
              </a:rPr>
              <a:t>영화</a:t>
            </a:r>
            <a:r>
              <a:rPr lang="en-US" altLang="ko-KR" sz="2400" dirty="0" smtClean="0">
                <a:solidFill>
                  <a:schemeClr val="tx1"/>
                </a:solidFill>
                <a:latin typeface="NanumMyeongjo" panose="02020603020101020101" pitchFamily="18" charset="-127"/>
                <a:ea typeface="NanumMyeongjo" panose="02020603020101020101" pitchFamily="18" charset="-127"/>
              </a:rPr>
              <a:t>/TV</a:t>
            </a:r>
            <a:r>
              <a:rPr lang="ko-KR" altLang="en-US" sz="2400" dirty="0" smtClean="0">
                <a:solidFill>
                  <a:schemeClr val="tx1"/>
                </a:solidFill>
                <a:latin typeface="NanumMyeongjo" panose="02020603020101020101" pitchFamily="18" charset="-127"/>
                <a:ea typeface="NanumMyeongjo" panose="02020603020101020101" pitchFamily="18" charset="-127"/>
              </a:rPr>
              <a:t>를 보다</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映画・テレビを見る</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ko-KR" altLang="en-US" dirty="0" smtClean="0">
                <a:solidFill>
                  <a:schemeClr val="tx1"/>
                </a:solidFill>
                <a:latin typeface="NanumMyeongjo" panose="02020603020101020101" pitchFamily="18" charset="-127"/>
                <a:ea typeface="NanumMyeongjo" panose="02020603020101020101" pitchFamily="18" charset="-127"/>
              </a:rPr>
              <a:t> </a:t>
            </a:r>
            <a:r>
              <a:rPr lang="ja-JP" altLang="en-US" dirty="0" smtClean="0">
                <a:solidFill>
                  <a:schemeClr val="tx1"/>
                </a:solidFill>
                <a:latin typeface="NanumMyeongjo" panose="02020603020101020101" pitchFamily="18" charset="-127"/>
                <a:ea typeface="NanumMyeongjo" panose="02020603020101020101" pitchFamily="18" charset="-127"/>
              </a:rPr>
              <a:t>　</a:t>
            </a:r>
            <a:r>
              <a:rPr lang="ja-JP" altLang="en-US" sz="2400" dirty="0" smtClean="0">
                <a:solidFill>
                  <a:schemeClr val="tx1"/>
                </a:solidFill>
                <a:latin typeface="NanumMyeongjo" panose="02020603020101020101" pitchFamily="18" charset="-127"/>
                <a:ea typeface="문체부 제목 바탕체" panose="02030609000101010101" pitchFamily="17" charset="-127"/>
              </a:rPr>
              <a:t>⑫ </a:t>
            </a:r>
            <a:r>
              <a:rPr lang="ko-KR" altLang="en-US" sz="2400" dirty="0" smtClean="0">
                <a:solidFill>
                  <a:schemeClr val="tx1"/>
                </a:solidFill>
                <a:latin typeface="NanumMyeongjo" panose="02020603020101020101" pitchFamily="18" charset="-127"/>
                <a:ea typeface="NanumMyeongjo" panose="02020603020101020101" pitchFamily="18" charset="-127"/>
              </a:rPr>
              <a:t>아무것도 안 하다</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smtClean="0">
                <a:solidFill>
                  <a:schemeClr val="tx1"/>
                </a:solidFill>
                <a:latin typeface="UD デジタル 教科書体 N-R" panose="02020400000000000000" pitchFamily="17" charset="-128"/>
                <a:ea typeface="UD デジタル 教科書体 N-R" panose="02020400000000000000" pitchFamily="17" charset="-128"/>
              </a:rPr>
              <a:t>何もしない</a:t>
            </a:r>
            <a:r>
              <a:rPr lang="en-US" altLang="ja-JP" dirty="0" smtClean="0">
                <a:solidFill>
                  <a:schemeClr val="tx1"/>
                </a:solidFill>
                <a:latin typeface="UD デジタル 教科書体 N-R" panose="02020400000000000000" pitchFamily="17" charset="-128"/>
                <a:ea typeface="UD デジタル 教科書体 N-R" panose="02020400000000000000" pitchFamily="17" charset="-128"/>
              </a:rPr>
              <a:t>)</a:t>
            </a:r>
            <a:endParaRPr lang="ko-KR" altLang="en-US" dirty="0">
              <a:solidFill>
                <a:schemeClr val="tx1"/>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3359579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45142" y="217715"/>
            <a:ext cx="11538857" cy="833718"/>
          </a:xfrm>
        </p:spPr>
        <p:txBody>
          <a:bodyPr>
            <a:normAutofit/>
          </a:bodyPr>
          <a:lstStyle/>
          <a:p>
            <a:r>
              <a:rPr lang="en-US" altLang="ja-JP" sz="2000" b="1" dirty="0">
                <a:latin typeface="HGP教科書体" panose="02020600000000000000" pitchFamily="18" charset="-128"/>
                <a:ea typeface="HGP教科書体" panose="02020600000000000000" pitchFamily="18" charset="-128"/>
              </a:rPr>
              <a:t>Task2.</a:t>
            </a:r>
            <a:r>
              <a:rPr lang="en-US" altLang="ja-JP" sz="2000" dirty="0">
                <a:latin typeface="HGP教科書体" panose="02020600000000000000" pitchFamily="18" charset="-128"/>
                <a:ea typeface="HGP教科書体" panose="02020600000000000000" pitchFamily="18" charset="-128"/>
              </a:rPr>
              <a:t> </a:t>
            </a:r>
            <a:r>
              <a:rPr lang="ja-JP" altLang="ja-JP" sz="2400" dirty="0">
                <a:latin typeface="UD デジタル 教科書体 NK-R" panose="02020400000000000000" pitchFamily="18" charset="-128"/>
                <a:ea typeface="UD デジタル 教科書体 NK-R" panose="02020400000000000000" pitchFamily="18" charset="-128"/>
              </a:rPr>
              <a:t>皆さんは先週何をしましたか。友達は何をしましたか。</a:t>
            </a:r>
            <a:r>
              <a:rPr lang="en-US" altLang="ja-JP" sz="2400" dirty="0">
                <a:latin typeface="UD デジタル 教科書体 NK-R" panose="02020400000000000000" pitchFamily="18" charset="-128"/>
                <a:ea typeface="UD デジタル 教科書体 NK-R" panose="02020400000000000000" pitchFamily="18" charset="-128"/>
              </a:rPr>
              <a:t>Task1</a:t>
            </a:r>
            <a:r>
              <a:rPr lang="ja-JP" altLang="ja-JP" sz="2400" dirty="0">
                <a:latin typeface="UD デジタル 教科書体 NK-R" panose="02020400000000000000" pitchFamily="18" charset="-128"/>
                <a:ea typeface="UD デジタル 教科書体 NK-R" panose="02020400000000000000" pitchFamily="18" charset="-128"/>
              </a:rPr>
              <a:t>の内容をもとに、</a:t>
            </a:r>
            <a:r>
              <a:rPr lang="en-US" altLang="ja-JP" sz="2400" dirty="0">
                <a:latin typeface="UD デジタル 教科書体 NK-R" panose="02020400000000000000" pitchFamily="18" charset="-128"/>
                <a:ea typeface="UD デジタル 教科書体 NK-R" panose="02020400000000000000" pitchFamily="18" charset="-128"/>
              </a:rPr>
              <a:t>[</a:t>
            </a:r>
            <a:r>
              <a:rPr lang="ko-KR" altLang="ja-JP" sz="2400" dirty="0">
                <a:latin typeface="UD デジタル 教科書体 NK-R" panose="02020400000000000000" pitchFamily="18" charset="-128"/>
              </a:rPr>
              <a:t>보기</a:t>
            </a:r>
            <a:r>
              <a:rPr lang="en-US" altLang="ja-JP" sz="2400" dirty="0">
                <a:latin typeface="UD デジタル 教科書体 NK-R" panose="02020400000000000000" pitchFamily="18" charset="-128"/>
                <a:ea typeface="UD デジタル 教科書体 NK-R" panose="02020400000000000000" pitchFamily="18" charset="-128"/>
              </a:rPr>
              <a:t>]</a:t>
            </a:r>
            <a:r>
              <a:rPr lang="ja-JP" altLang="ja-JP" sz="2400" dirty="0" err="1">
                <a:latin typeface="UD デジタル 教科書体 NK-R" panose="02020400000000000000" pitchFamily="18" charset="-128"/>
                <a:ea typeface="UD デジタル 教科書体 NK-R" panose="02020400000000000000" pitchFamily="18" charset="-128"/>
              </a:rPr>
              <a:t>のように</a:t>
            </a:r>
            <a:r>
              <a:rPr lang="ja-JP" altLang="ja-JP" sz="2400" dirty="0">
                <a:latin typeface="UD デジタル 教科書体 NK-R" panose="02020400000000000000" pitchFamily="18" charset="-128"/>
                <a:ea typeface="UD デジタル 教科書体 NK-R" panose="02020400000000000000" pitchFamily="18" charset="-128"/>
              </a:rPr>
              <a:t>発表しましょう。</a:t>
            </a:r>
          </a:p>
        </p:txBody>
      </p:sp>
      <p:sp>
        <p:nvSpPr>
          <p:cNvPr id="2" name="コンテンツ プレースホルダー 1"/>
          <p:cNvSpPr>
            <a:spLocks noGrp="1"/>
          </p:cNvSpPr>
          <p:nvPr>
            <p:ph idx="1"/>
          </p:nvPr>
        </p:nvSpPr>
        <p:spPr>
          <a:xfrm>
            <a:off x="0" y="833720"/>
            <a:ext cx="11353800" cy="5916704"/>
          </a:xfrm>
        </p:spPr>
        <p:txBody>
          <a:bodyPr>
            <a:normAutofit/>
          </a:bodyPr>
          <a:lstStyle/>
          <a:p>
            <a:pPr marL="0" indent="0">
              <a:buNone/>
            </a:pPr>
            <a:r>
              <a:rPr lang="en-US" altLang="ko-KR" sz="2400" dirty="0"/>
              <a:t> </a:t>
            </a:r>
            <a:r>
              <a:rPr lang="en-US" altLang="ko-KR" sz="2400" dirty="0" smtClean="0">
                <a:latin typeface="Meiryo UI" panose="020B0604030504040204" pitchFamily="34" charset="-128"/>
                <a:ea typeface="Meiryo UI" panose="020B0604030504040204" pitchFamily="34" charset="-128"/>
              </a:rPr>
              <a:t> </a:t>
            </a:r>
          </a:p>
        </p:txBody>
      </p:sp>
      <p:pic>
        <p:nvPicPr>
          <p:cNvPr id="6" name="図 5" descr="C:\Users\CKIM\Desktop\Scan013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200" y="2636610"/>
            <a:ext cx="2737486" cy="2646589"/>
          </a:xfrm>
          <a:prstGeom prst="rect">
            <a:avLst/>
          </a:prstGeom>
          <a:noFill/>
          <a:ln>
            <a:noFill/>
          </a:ln>
        </p:spPr>
      </p:pic>
      <p:sp>
        <p:nvSpPr>
          <p:cNvPr id="3" name="正方形/長方形 2"/>
          <p:cNvSpPr/>
          <p:nvPr/>
        </p:nvSpPr>
        <p:spPr>
          <a:xfrm>
            <a:off x="4354285" y="2636610"/>
            <a:ext cx="6894285" cy="2626873"/>
          </a:xfrm>
          <a:prstGeom prst="rect">
            <a:avLst/>
          </a:prstGeom>
        </p:spPr>
        <p:txBody>
          <a:bodyPr wrap="square">
            <a:spAutoFit/>
          </a:bodyPr>
          <a:lstStyle/>
          <a:p>
            <a:pPr algn="just">
              <a:lnSpc>
                <a:spcPct val="115000"/>
              </a:lnSpc>
            </a:pPr>
            <a:r>
              <a:rPr lang="en-US" altLang="ja-JP" kern="100" dirty="0">
                <a:latin typeface="나눔고딕" panose="020D0604000000000000" pitchFamily="34" charset="-127"/>
                <a:ea typeface="나눔명조" panose="02020603020101020101" pitchFamily="18" charset="-127"/>
                <a:cs typeface="Times New Roman" panose="02020603050405020304" pitchFamily="18" charset="0"/>
              </a:rPr>
              <a:t>[</a:t>
            </a:r>
            <a:r>
              <a:rPr lang="ko-KR" altLang="ja-JP" kern="100" dirty="0">
                <a:latin typeface="나눔명조" panose="02020603020101020101" pitchFamily="18" charset="-127"/>
                <a:ea typeface="나눔고딕" panose="020D0604000000000000" pitchFamily="34" charset="-127"/>
                <a:cs typeface="Times New Roman" panose="02020603050405020304" pitchFamily="18" charset="0"/>
              </a:rPr>
              <a:t>보기</a:t>
            </a:r>
            <a:r>
              <a:rPr lang="en-US" altLang="ja-JP" kern="100" dirty="0">
                <a:latin typeface="나눔고딕" panose="020D0604000000000000" pitchFamily="34" charset="-127"/>
                <a:ea typeface="나눔명조" panose="02020603020101020101" pitchFamily="18" charset="-127"/>
                <a:cs typeface="Times New Roman" panose="02020603050405020304" pitchFamily="18" charset="0"/>
              </a:rPr>
              <a:t>]</a:t>
            </a:r>
            <a:r>
              <a:rPr lang="en-US" altLang="ja-JP" kern="100" dirty="0">
                <a:latin typeface="나눔명조" panose="02020603020101020101" pitchFamily="18" charset="-127"/>
                <a:ea typeface="나눔명조" panose="02020603020101020101" pitchFamily="18" charset="-127"/>
                <a:cs typeface="Times New Roman" panose="02020603050405020304" pitchFamily="18" charset="0"/>
              </a:rPr>
              <a:t> </a:t>
            </a:r>
            <a:endParaRPr lang="ja-JP" altLang="ja-JP" sz="1400" kern="100" dirty="0">
              <a:latin typeface="나눔명조" panose="02020603020101020101" pitchFamily="18" charset="-127"/>
              <a:ea typeface="나눔명조" panose="02020603020101020101" pitchFamily="18" charset="-127"/>
              <a:cs typeface="Times New Roman" panose="02020603050405020304" pitchFamily="18" charset="0"/>
            </a:endParaRPr>
          </a:p>
          <a:p>
            <a:pPr algn="just">
              <a:lnSpc>
                <a:spcPct val="150000"/>
              </a:lnSpc>
            </a:pPr>
            <a:r>
              <a:rPr lang="ko-KR" altLang="ja-JP" sz="2800" kern="100" dirty="0" smtClean="0">
                <a:latin typeface="나눔명조" panose="02020603020101020101" pitchFamily="18" charset="-127"/>
                <a:ea typeface="나눔명조" panose="02020603020101020101" pitchFamily="18" charset="-127"/>
                <a:cs typeface="Meiryo UI" panose="020B0604030504040204" pitchFamily="50" charset="-128"/>
              </a:rPr>
              <a:t>○○ 씨는 월요일에 친구를 만났어요</a:t>
            </a:r>
            <a:r>
              <a:rPr lang="en-US" altLang="ja-JP" sz="2800" kern="100" dirty="0" smtClean="0">
                <a:latin typeface="나눔명조" panose="02020603020101020101" pitchFamily="18" charset="-127"/>
                <a:ea typeface="나눔명조" panose="02020603020101020101" pitchFamily="18" charset="-127"/>
                <a:cs typeface="Meiryo UI" panose="020B0604030504040204" pitchFamily="50" charset="-128"/>
              </a:rPr>
              <a:t>.</a:t>
            </a:r>
          </a:p>
          <a:p>
            <a:pPr algn="just">
              <a:lnSpc>
                <a:spcPct val="150000"/>
              </a:lnSpc>
            </a:pPr>
            <a:r>
              <a:rPr lang="ja-JP" altLang="en-US" sz="2000" kern="100" dirty="0" smtClean="0">
                <a:latin typeface="UD デジタル 教科書体 NK-R" panose="02020400000000000000" pitchFamily="18" charset="-128"/>
                <a:ea typeface="UD デジタル 教科書体 NK-R" panose="02020400000000000000" pitchFamily="18" charset="-128"/>
                <a:cs typeface="Meiryo UI" panose="020B0604030504040204" pitchFamily="50" charset="-128"/>
              </a:rPr>
              <a:t>　○○さんは月曜日に友達に会いました。</a:t>
            </a:r>
            <a:r>
              <a:rPr lang="en-US" altLang="ja-JP" sz="2000" kern="100" dirty="0" smtClean="0">
                <a:latin typeface="UD デジタル 教科書体 NK-R" panose="02020400000000000000" pitchFamily="18" charset="-128"/>
                <a:ea typeface="UD デジタル 教科書体 NK-R" panose="02020400000000000000" pitchFamily="18" charset="-128"/>
                <a:cs typeface="Meiryo UI" panose="020B0604030504040204" pitchFamily="50" charset="-128"/>
              </a:rPr>
              <a:t> </a:t>
            </a:r>
            <a:endParaRPr lang="ja-JP" altLang="ja-JP" sz="2000" kern="100" dirty="0" smtClean="0">
              <a:latin typeface="UD デジタル 教科書体 NK-R" panose="02020400000000000000" pitchFamily="18" charset="-128"/>
              <a:ea typeface="UD デジタル 教科書体 NK-R" panose="02020400000000000000" pitchFamily="18" charset="-128"/>
              <a:cs typeface="Times New Roman" panose="02020603050405020304" pitchFamily="18" charset="0"/>
            </a:endParaRPr>
          </a:p>
          <a:p>
            <a:pPr>
              <a:lnSpc>
                <a:spcPct val="150000"/>
              </a:lnSpc>
            </a:pPr>
            <a:r>
              <a:rPr lang="ko-KR" altLang="ja-JP" sz="2800" dirty="0" smtClean="0">
                <a:ea typeface="나눔명조" panose="02020603020101020101" pitchFamily="18" charset="-127"/>
                <a:cs typeface="Meiryo UI" panose="020B0604030504040204" pitchFamily="50" charset="-128"/>
              </a:rPr>
              <a:t>화요일에는 도서관에 갔어요</a:t>
            </a:r>
            <a:r>
              <a:rPr lang="en-US" altLang="ja-JP" sz="2800" dirty="0" smtClean="0">
                <a:latin typeface="나눔명조" panose="02020603020101020101" pitchFamily="18" charset="-127"/>
                <a:cs typeface="Meiryo UI" panose="020B0604030504040204" pitchFamily="50" charset="-128"/>
              </a:rPr>
              <a:t>. …</a:t>
            </a:r>
          </a:p>
          <a:p>
            <a:pPr>
              <a:lnSpc>
                <a:spcPct val="150000"/>
              </a:lnSpc>
            </a:pPr>
            <a:r>
              <a:rPr lang="ja-JP" altLang="en-US" sz="2000" dirty="0" smtClean="0">
                <a:latin typeface="UD デジタル 教科書体 NK-R" panose="02020400000000000000" pitchFamily="18" charset="-128"/>
                <a:ea typeface="UD デジタル 教科書体 NK-R" panose="02020400000000000000" pitchFamily="18" charset="-128"/>
              </a:rPr>
              <a:t>　火曜日には図書館に行きました。</a:t>
            </a:r>
            <a:endParaRPr lang="ja-JP" altLang="en-US" sz="2000" dirty="0">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414505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624114" y="304801"/>
            <a:ext cx="10729686" cy="833718"/>
          </a:xfrm>
        </p:spPr>
        <p:txBody>
          <a:bodyPr>
            <a:normAutofit/>
          </a:bodyPr>
          <a:lstStyle/>
          <a:p>
            <a:r>
              <a:rPr lang="ja-JP" altLang="en-US" sz="2800" dirty="0">
                <a:solidFill>
                  <a:srgbClr val="FF0000"/>
                </a:solidFill>
                <a:latin typeface="UD デジタル 教科書体 N-R" panose="02020400000000000000" pitchFamily="17" charset="-128"/>
                <a:ea typeface="UD デジタル 教科書体 N-R" panose="02020400000000000000" pitchFamily="17" charset="-128"/>
              </a:rPr>
              <a:t>学習目標の</a:t>
            </a:r>
            <a:r>
              <a:rPr lang="en-US" altLang="ja-JP" sz="2800" dirty="0" smtClean="0">
                <a:solidFill>
                  <a:srgbClr val="FF0000"/>
                </a:solidFill>
                <a:latin typeface="UD デジタル 教科書体 N-R" panose="02020400000000000000" pitchFamily="17" charset="-128"/>
                <a:ea typeface="UD デジタル 教科書体 N-R" panose="02020400000000000000" pitchFamily="17" charset="-128"/>
              </a:rPr>
              <a:t>Check</a:t>
            </a:r>
            <a:endParaRPr lang="ko-KR" altLang="en-US" sz="2800" dirty="0">
              <a:latin typeface="UD デジタル 教科書体 N-R" panose="02020400000000000000" pitchFamily="17" charset="-128"/>
            </a:endParaRPr>
          </a:p>
        </p:txBody>
      </p:sp>
      <p:sp>
        <p:nvSpPr>
          <p:cNvPr id="2" name="コンテンツ プレースホルダー 1"/>
          <p:cNvSpPr>
            <a:spLocks noGrp="1"/>
          </p:cNvSpPr>
          <p:nvPr>
            <p:ph idx="1"/>
          </p:nvPr>
        </p:nvSpPr>
        <p:spPr>
          <a:xfrm>
            <a:off x="406400" y="833720"/>
            <a:ext cx="11292114" cy="5916704"/>
          </a:xfrm>
        </p:spPr>
        <p:txBody>
          <a:bodyPr>
            <a:normAutofit/>
          </a:bodyPr>
          <a:lstStyle/>
          <a:p>
            <a:pPr marL="0" indent="0">
              <a:buNone/>
            </a:pPr>
            <a:endParaRPr lang="en-US" altLang="ja-JP" sz="2000" dirty="0" smtClean="0">
              <a:solidFill>
                <a:srgbClr val="FF0000"/>
              </a:solidFill>
              <a:latin typeface="HGS教科書体" panose="02020600000000000000" pitchFamily="18" charset="-128"/>
              <a:ea typeface="HGS教科書体" panose="02020600000000000000" pitchFamily="18" charset="-128"/>
            </a:endParaRPr>
          </a:p>
          <a:p>
            <a:pPr marL="0" indent="0">
              <a:buNone/>
            </a:pPr>
            <a:endParaRPr lang="en-US" altLang="ja-JP" sz="2000" dirty="0" smtClean="0">
              <a:solidFill>
                <a:srgbClr val="FF0000"/>
              </a:solidFill>
              <a:latin typeface="HGS教科書体" panose="02020600000000000000" pitchFamily="18" charset="-128"/>
              <a:ea typeface="HGS教科書体" panose="02020600000000000000" pitchFamily="18" charset="-128"/>
            </a:endParaRPr>
          </a:p>
          <a:p>
            <a:pPr marL="0" indent="0">
              <a:buNone/>
            </a:pPr>
            <a:r>
              <a:rPr lang="ja-JP" altLang="ko-KR" dirty="0" smtClean="0">
                <a:latin typeface="HGS教科書体" panose="02020600000000000000" pitchFamily="18" charset="-128"/>
                <a:ea typeface="HGS教科書体" panose="02020600000000000000" pitchFamily="18" charset="-128"/>
              </a:rPr>
              <a:t>①</a:t>
            </a:r>
            <a:r>
              <a:rPr lang="ja-JP" altLang="en-US" dirty="0" smtClean="0">
                <a:latin typeface="HGS教科書体" panose="02020600000000000000" pitchFamily="18" charset="-128"/>
                <a:ea typeface="HGS教科書体" panose="02020600000000000000" pitchFamily="18" charset="-128"/>
              </a:rPr>
              <a:t>週末にしたことや気分などについて友達と話したり、尋ねたりできる。</a:t>
            </a:r>
            <a:endParaRPr lang="en-US" altLang="ja-JP" dirty="0" smtClean="0">
              <a:latin typeface="HGS教科書体" panose="02020600000000000000" pitchFamily="18" charset="-128"/>
              <a:ea typeface="HGS教科書体" panose="02020600000000000000" pitchFamily="18" charset="-128"/>
            </a:endParaRPr>
          </a:p>
          <a:p>
            <a:pPr marL="0" indent="0">
              <a:buNone/>
            </a:pPr>
            <a:endParaRPr lang="ko-KR" altLang="ko-KR" dirty="0">
              <a:latin typeface="HGS教科書体" panose="02020600000000000000" pitchFamily="18" charset="-128"/>
            </a:endParaRPr>
          </a:p>
          <a:p>
            <a:pPr marL="0" indent="0">
              <a:buNone/>
            </a:pPr>
            <a:r>
              <a:rPr lang="ja-JP" altLang="ko-KR" dirty="0">
                <a:latin typeface="HGS教科書体" panose="02020600000000000000" pitchFamily="18" charset="-128"/>
                <a:ea typeface="HGS教科書体" panose="02020600000000000000" pitchFamily="18" charset="-128"/>
              </a:rPr>
              <a:t>②</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曜日</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週末活動</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感想・感じ方」を表す表現言ってみましょう。</a:t>
            </a:r>
            <a:endParaRPr lang="en-US" altLang="ja-JP" dirty="0" smtClean="0">
              <a:latin typeface="HGS教科書体" panose="02020600000000000000" pitchFamily="18" charset="-128"/>
              <a:ea typeface="HGS教科書体" panose="02020600000000000000" pitchFamily="18" charset="-128"/>
            </a:endParaRPr>
          </a:p>
          <a:p>
            <a:pPr marL="0" indent="0">
              <a:buNone/>
            </a:pPr>
            <a:endParaRPr lang="ko-KR" altLang="ko-KR" dirty="0">
              <a:latin typeface="HGS教科書体" panose="02020600000000000000" pitchFamily="18" charset="-128"/>
            </a:endParaRPr>
          </a:p>
          <a:p>
            <a:pPr marL="0" indent="0">
              <a:buNone/>
            </a:pPr>
            <a:r>
              <a:rPr lang="ja-JP" altLang="ko-KR" dirty="0">
                <a:latin typeface="HGS教科書体" panose="02020600000000000000" pitchFamily="18" charset="-128"/>
                <a:ea typeface="HGS教科書体" panose="02020600000000000000" pitchFamily="18" charset="-128"/>
              </a:rPr>
              <a:t>③</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場所＋で</a:t>
            </a:r>
            <a:r>
              <a:rPr lang="ja-JP" altLang="ko-KR" dirty="0" smtClean="0">
                <a:latin typeface="HGS教科書体" panose="02020600000000000000" pitchFamily="18" charset="-128"/>
                <a:ea typeface="HGS教科書体" panose="02020600000000000000" pitchFamily="18" charset="-128"/>
              </a:rPr>
              <a:t>｣｢～</a:t>
            </a:r>
            <a:r>
              <a:rPr lang="ja-JP" altLang="en-US" dirty="0" smtClean="0">
                <a:latin typeface="HGS教科書体" panose="02020600000000000000" pitchFamily="18" charset="-128"/>
                <a:ea typeface="HGS教科書体" panose="02020600000000000000" pitchFamily="18" charset="-128"/>
              </a:rPr>
              <a:t>でした・ました</a:t>
            </a:r>
            <a:r>
              <a:rPr lang="ja-JP" altLang="ko-KR" dirty="0" smtClean="0">
                <a:latin typeface="HGS教科書体" panose="02020600000000000000" pitchFamily="18" charset="-128"/>
                <a:ea typeface="HGS教科書体" panose="02020600000000000000" pitchFamily="18" charset="-128"/>
              </a:rPr>
              <a:t>｣を</a:t>
            </a:r>
            <a:r>
              <a:rPr lang="ja-JP" altLang="ko-KR" dirty="0">
                <a:latin typeface="HGS教科書体" panose="02020600000000000000" pitchFamily="18" charset="-128"/>
                <a:ea typeface="HGS教科書体" panose="02020600000000000000" pitchFamily="18" charset="-128"/>
              </a:rPr>
              <a:t>表す韓国語について日本語で説明してみましょう</a:t>
            </a:r>
            <a:r>
              <a:rPr lang="ja-JP" altLang="ko-KR" dirty="0" smtClean="0">
                <a:latin typeface="HGS教科書体" panose="02020600000000000000" pitchFamily="18" charset="-128"/>
                <a:ea typeface="HGS教科書体" panose="02020600000000000000" pitchFamily="18" charset="-128"/>
              </a:rPr>
              <a:t>。</a:t>
            </a:r>
            <a:endParaRPr lang="en-US" altLang="ja-JP" dirty="0">
              <a:latin typeface="HGS教科書体" panose="02020600000000000000" pitchFamily="18" charset="-128"/>
              <a:ea typeface="HGS教科書体" panose="02020600000000000000" pitchFamily="18" charset="-128"/>
            </a:endParaRPr>
          </a:p>
          <a:p>
            <a:pPr marL="457200" indent="-457200">
              <a:buFont typeface="+mj-ea"/>
              <a:buAutoNum type="circleNumDbPlain"/>
            </a:pPr>
            <a:endParaRPr lang="ko-KR" altLang="en-US" sz="2400" dirty="0">
              <a:latin typeface="HGS教科書体" panose="02020600000000000000" pitchFamily="18" charset="-128"/>
            </a:endParaRPr>
          </a:p>
        </p:txBody>
      </p:sp>
    </p:spTree>
    <p:extLst>
      <p:ext uri="{BB962C8B-B14F-4D97-AF65-F5344CB8AC3E}">
        <p14:creationId xmlns:p14="http://schemas.microsoft.com/office/powerpoint/2010/main" val="79597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 calcmode="lin" valueType="num">
                                      <p:cBhvr additive="base">
                                        <p:cTn id="1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 calcmode="lin" valueType="num">
                                      <p:cBhvr additive="base">
                                        <p:cTn id="1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0" y="0"/>
            <a:ext cx="12192000" cy="6750424"/>
          </a:xfrm>
        </p:spPr>
        <p:txBody>
          <a:bodyPr>
            <a:normAutofit/>
          </a:bodyPr>
          <a:lstStyle/>
          <a:p>
            <a:pPr marL="0" indent="0">
              <a:buNone/>
            </a:pPr>
            <a:endParaRPr lang="en-US" altLang="ja-JP" sz="2400" dirty="0" smtClean="0">
              <a:latin typeface="Meiryo UI" panose="020B0604030504040204" pitchFamily="34" charset="-128"/>
              <a:ea typeface="Meiryo UI" panose="020B0604030504040204" pitchFamily="34" charset="-128"/>
            </a:endParaRPr>
          </a:p>
          <a:p>
            <a:pPr marL="0" indent="0">
              <a:buNone/>
            </a:pPr>
            <a:r>
              <a:rPr lang="ja-JP" altLang="en-US" sz="2400" dirty="0" smtClean="0">
                <a:latin typeface="UD デジタル 教科書体 N-R" panose="02020400000000000000" pitchFamily="17" charset="-128"/>
                <a:ea typeface="UD デジタル 教科書体 N-R" panose="02020400000000000000" pitchFamily="17" charset="-128"/>
              </a:rPr>
              <a:t>今日のテーマは</a:t>
            </a:r>
            <a:r>
              <a:rPr lang="ja-JP" altLang="en-US" sz="2400" dirty="0" smtClean="0">
                <a:latin typeface="Meiryo UI" panose="020B0604030504040204" pitchFamily="34" charset="-128"/>
                <a:ea typeface="Meiryo UI" panose="020B0604030504040204" pitchFamily="34" charset="-128"/>
              </a:rPr>
              <a:t>「</a:t>
            </a:r>
            <a:r>
              <a:rPr lang="ko-KR" altLang="en-US" sz="2400" b="1" dirty="0" smtClean="0">
                <a:latin typeface="NanumGothic" panose="020D0604000000000000" pitchFamily="34" charset="-127"/>
                <a:ea typeface="NanumGothic" panose="020D0604000000000000" pitchFamily="34" charset="-127"/>
              </a:rPr>
              <a:t>주말 활동</a:t>
            </a:r>
            <a:r>
              <a:rPr lang="ja-JP" altLang="en-US" sz="1800" b="1" dirty="0" smtClean="0">
                <a:solidFill>
                  <a:srgbClr val="FF0000"/>
                </a:solidFill>
                <a:latin typeface="UD デジタル 教科書体 NK-R" panose="02020400000000000000" pitchFamily="18" charset="-128"/>
                <a:ea typeface="UD デジタル 教科書体 NK-R" panose="02020400000000000000" pitchFamily="18" charset="-128"/>
              </a:rPr>
              <a:t>週末活動</a:t>
            </a:r>
            <a:r>
              <a:rPr lang="ja-JP" altLang="en-US" sz="2400" dirty="0" smtClean="0">
                <a:latin typeface="Meiryo UI" panose="020B0604030504040204" pitchFamily="34" charset="-128"/>
                <a:ea typeface="Meiryo UI" panose="020B0604030504040204" pitchFamily="34" charset="-128"/>
              </a:rPr>
              <a:t>」</a:t>
            </a:r>
            <a:r>
              <a:rPr lang="ja-JP" altLang="en-US" sz="2400" dirty="0" smtClean="0">
                <a:latin typeface="UD デジタル 教科書体 N-R" panose="02020400000000000000" pitchFamily="17" charset="-128"/>
                <a:ea typeface="UD デジタル 教科書体 N-R" panose="02020400000000000000" pitchFamily="17" charset="-128"/>
              </a:rPr>
              <a:t>です。</a:t>
            </a:r>
            <a:endParaRPr lang="en-US" altLang="ja-JP" sz="2400" dirty="0" smtClean="0">
              <a:latin typeface="UD デジタル 教科書体 N-R" panose="02020400000000000000" pitchFamily="17" charset="-128"/>
              <a:ea typeface="UD デジタル 教科書体 N-R" panose="02020400000000000000" pitchFamily="17" charset="-128"/>
            </a:endParaRPr>
          </a:p>
          <a:p>
            <a:pPr marL="0" indent="0">
              <a:buNone/>
            </a:pPr>
            <a:endParaRPr lang="en-US" altLang="ja-JP" sz="2400" dirty="0" smtClean="0">
              <a:latin typeface="Meiryo UI" panose="020B0604030504040204" pitchFamily="34" charset="-128"/>
              <a:ea typeface="Meiryo UI" panose="020B0604030504040204" pitchFamily="34" charset="-128"/>
            </a:endParaRPr>
          </a:p>
          <a:p>
            <a:pPr marL="0" indent="0">
              <a:buNone/>
            </a:pPr>
            <a:r>
              <a:rPr lang="ja-JP" altLang="en-US" sz="2400" dirty="0" smtClean="0">
                <a:latin typeface="HGKyokashotai" panose="02020609000000000000" pitchFamily="17" charset="-128"/>
                <a:ea typeface="HGKyokashotai" panose="02020609000000000000" pitchFamily="17" charset="-128"/>
              </a:rPr>
              <a:t>❶皆さんは、週末に何をしますか。</a:t>
            </a:r>
            <a:endParaRPr lang="en-US" altLang="ja-JP" sz="2400" dirty="0" smtClean="0">
              <a:latin typeface="HGKyokashotai" panose="02020609000000000000" pitchFamily="17" charset="-128"/>
              <a:ea typeface="HGKyokashotai" panose="02020609000000000000" pitchFamily="17" charset="-128"/>
            </a:endParaRPr>
          </a:p>
          <a:p>
            <a:pPr marL="0" indent="0">
              <a:buNone/>
            </a:pPr>
            <a:endParaRPr lang="en-US" altLang="ja-JP" sz="2400" dirty="0" smtClean="0">
              <a:latin typeface="HGKyokashotai" panose="02020609000000000000" pitchFamily="17" charset="-128"/>
              <a:ea typeface="HGKyokashotai" panose="02020609000000000000" pitchFamily="17" charset="-128"/>
            </a:endParaRPr>
          </a:p>
          <a:p>
            <a:pPr marL="0" indent="0">
              <a:buNone/>
            </a:pPr>
            <a:r>
              <a:rPr lang="ja-JP" altLang="en-US" sz="2400" dirty="0" smtClean="0">
                <a:latin typeface="HGKyokashotai" panose="02020609000000000000" pitchFamily="17" charset="-128"/>
                <a:ea typeface="HGKyokashotai" panose="02020609000000000000" pitchFamily="17" charset="-128"/>
              </a:rPr>
              <a:t>❷「</a:t>
            </a:r>
            <a:r>
              <a:rPr lang="ja-JP" altLang="en-US" sz="2400" dirty="0">
                <a:latin typeface="HGKyokashotai" panose="02020609000000000000" pitchFamily="17" charset="-128"/>
                <a:ea typeface="HGKyokashotai" panose="02020609000000000000" pitchFamily="17" charset="-128"/>
              </a:rPr>
              <a:t>韓国人大学生の週末活動</a:t>
            </a:r>
            <a:r>
              <a:rPr lang="en-US" altLang="ja-JP" sz="2400" dirty="0">
                <a:latin typeface="HGKyokashotai" panose="02020609000000000000" pitchFamily="17" charset="-128"/>
                <a:ea typeface="HGKyokashotai" panose="02020609000000000000" pitchFamily="17" charset="-128"/>
              </a:rPr>
              <a:t>(</a:t>
            </a:r>
            <a:r>
              <a:rPr lang="ja-JP" altLang="en-US" sz="2400" dirty="0">
                <a:latin typeface="HGKyokashotai" panose="02020609000000000000" pitchFamily="17" charset="-128"/>
                <a:ea typeface="HGKyokashotai" panose="02020609000000000000" pitchFamily="17" charset="-128"/>
              </a:rPr>
              <a:t>余暇活動</a:t>
            </a:r>
            <a:r>
              <a:rPr lang="en-US" altLang="ja-JP" sz="2400" dirty="0">
                <a:latin typeface="HGKyokashotai" panose="02020609000000000000" pitchFamily="17" charset="-128"/>
                <a:ea typeface="HGKyokashotai" panose="02020609000000000000" pitchFamily="17" charset="-128"/>
              </a:rPr>
              <a:t>)</a:t>
            </a:r>
            <a:r>
              <a:rPr lang="ko-KR" altLang="en-US" sz="2400" dirty="0">
                <a:latin typeface="NanumGothic" panose="020D0604000000000000" pitchFamily="34" charset="-127"/>
                <a:ea typeface="NanumGothic" panose="020D0604000000000000" pitchFamily="34" charset="-127"/>
              </a:rPr>
              <a:t>한국인 대학생의 주말활동</a:t>
            </a:r>
            <a:r>
              <a:rPr lang="ja-JP" altLang="en-US" sz="2000" dirty="0" smtClean="0">
                <a:latin typeface="+mn-ea"/>
              </a:rPr>
              <a:t>」</a:t>
            </a:r>
            <a:r>
              <a:rPr lang="ja-JP" altLang="en-US" sz="2000" dirty="0" smtClean="0">
                <a:latin typeface="HGKyokashotai" panose="02020609000000000000" pitchFamily="17" charset="-128"/>
                <a:ea typeface="HGKyokashotai" panose="02020609000000000000" pitchFamily="17" charset="-128"/>
              </a:rPr>
              <a:t>です。</a:t>
            </a:r>
            <a:r>
              <a:rPr lang="ja-JP" altLang="en-US" sz="2000" dirty="0" smtClean="0">
                <a:latin typeface="UD デジタル 教科書体 N-R" panose="02020400000000000000" pitchFamily="17" charset="-128"/>
                <a:ea typeface="UD デジタル 教科書体 N-R" panose="02020400000000000000" pitchFamily="17" charset="-128"/>
              </a:rPr>
              <a:t>①は何でしょうか。</a:t>
            </a:r>
            <a:endParaRPr lang="en-US" altLang="ja-JP" sz="2400" dirty="0" smtClean="0">
              <a:latin typeface="UD デジタル 教科書体 N-R" panose="02020400000000000000" pitchFamily="17" charset="-128"/>
              <a:ea typeface="UD デジタル 教科書体 N-R" panose="02020400000000000000" pitchFamily="17" charset="-128"/>
            </a:endParaRPr>
          </a:p>
          <a:p>
            <a:pPr marL="0" indent="0">
              <a:buNone/>
            </a:pPr>
            <a:endParaRPr lang="en-US" altLang="ja-JP" sz="2400" dirty="0" smtClean="0">
              <a:latin typeface="Meiryo UI" panose="020B0604030504040204" pitchFamily="34" charset="-128"/>
              <a:ea typeface="Meiryo UI" panose="020B0604030504040204" pitchFamily="34" charset="-128"/>
            </a:endParaRPr>
          </a:p>
          <a:p>
            <a:pPr marL="0" indent="0">
              <a:buNone/>
            </a:pPr>
            <a:r>
              <a:rPr lang="ja-JP" altLang="en-US" sz="2400" dirty="0" smtClean="0">
                <a:latin typeface="Meiryo UI" panose="020B0604030504040204" pitchFamily="34" charset="-128"/>
                <a:ea typeface="Meiryo UI" panose="020B0604030504040204" pitchFamily="34" charset="-128"/>
              </a:rPr>
              <a:t>①　　　　　　　②　　　　　　　　　　③　　　　　　　④　　　　　　　　　　　   ⑤　　　　　⑥</a:t>
            </a:r>
            <a:endParaRPr lang="en-US" altLang="ja-JP" sz="2400" dirty="0" smtClean="0">
              <a:latin typeface="Meiryo UI" panose="020B0604030504040204" pitchFamily="34" charset="-128"/>
              <a:ea typeface="Meiryo UI" panose="020B0604030504040204" pitchFamily="34" charset="-128"/>
            </a:endParaRPr>
          </a:p>
        </p:txBody>
      </p:sp>
      <p:sp>
        <p:nvSpPr>
          <p:cNvPr id="5" name="コンテンツ プレースホルダー 1"/>
          <p:cNvSpPr txBox="1">
            <a:spLocks/>
          </p:cNvSpPr>
          <p:nvPr/>
        </p:nvSpPr>
        <p:spPr>
          <a:xfrm>
            <a:off x="0" y="833720"/>
            <a:ext cx="11353800" cy="5916704"/>
          </a:xfrm>
          <a:prstGeom prst="rect">
            <a:avLst/>
          </a:prstGeom>
        </p:spPr>
        <p:txBody>
          <a:bodyPr vert="horz" lIns="91440" tIns="45720" rIns="91440" bIns="45720" rtlCol="0">
            <a:norm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ja-JP" sz="2000" dirty="0" smtClean="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a:p>
            <a:endParaRPr lang="en-US" altLang="ja-JP" sz="2000" dirty="0" smtClean="0">
              <a:latin typeface="Meiryo UI" panose="020B0604030504040204" pitchFamily="34" charset="-128"/>
              <a:ea typeface="Meiryo UI" panose="020B0604030504040204" pitchFamily="34" charset="-128"/>
            </a:endParaRPr>
          </a:p>
        </p:txBody>
      </p:sp>
      <p:sp>
        <p:nvSpPr>
          <p:cNvPr id="6" name="正方形/長方形 5"/>
          <p:cNvSpPr/>
          <p:nvPr/>
        </p:nvSpPr>
        <p:spPr>
          <a:xfrm>
            <a:off x="-308239" y="5430512"/>
            <a:ext cx="261570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400" dirty="0" smtClean="0">
                <a:solidFill>
                  <a:schemeClr val="tx1"/>
                </a:solidFill>
                <a:latin typeface="+mn-ea"/>
              </a:rPr>
              <a:t>인터넷</a:t>
            </a:r>
            <a:r>
              <a:rPr lang="en-US" altLang="ko-KR" sz="2400" dirty="0" smtClean="0">
                <a:solidFill>
                  <a:schemeClr val="tx1"/>
                </a:solidFill>
                <a:latin typeface="+mn-ea"/>
              </a:rPr>
              <a:t>/SNS</a:t>
            </a:r>
            <a:endParaRPr lang="ko-KR" altLang="en-US" sz="2400" dirty="0">
              <a:solidFill>
                <a:schemeClr val="tx1"/>
              </a:solidFill>
              <a:latin typeface="+mn-ea"/>
            </a:endParaRPr>
          </a:p>
        </p:txBody>
      </p:sp>
      <p:pic>
        <p:nvPicPr>
          <p:cNvPr id="7" name="Picture 2" descr="diet_running_woman.png (661×8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17885" y="3497278"/>
            <a:ext cx="1362808" cy="164939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martphone_gorogoro.png (626×8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025" y="3291172"/>
            <a:ext cx="1447896" cy="185034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family.png (707×67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9254" y="3656124"/>
            <a:ext cx="1493826" cy="14283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eigakan.png (706×59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96814" y="3537924"/>
            <a:ext cx="1670335" cy="140535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music_norinori_woman.png (735×80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1761" y="3537924"/>
            <a:ext cx="1657695" cy="180429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illustrain04-uma20.png (700×7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68137" y="3391650"/>
            <a:ext cx="1624025" cy="1663466"/>
          </a:xfrm>
          <a:prstGeom prst="rect">
            <a:avLst/>
          </a:prstGeom>
          <a:noFill/>
          <a:extLst>
            <a:ext uri="{909E8E84-426E-40DD-AFC4-6F175D3DCCD1}">
              <a14:hiddenFill xmlns:a14="http://schemas.microsoft.com/office/drawing/2010/main">
                <a:solidFill>
                  <a:srgbClr val="FFFFFF"/>
                </a:solidFill>
              </a14:hiddenFill>
            </a:ext>
          </a:extLst>
        </p:spPr>
      </p:pic>
      <p:sp>
        <p:nvSpPr>
          <p:cNvPr id="13" name="正方形/長方形 12"/>
          <p:cNvSpPr/>
          <p:nvPr/>
        </p:nvSpPr>
        <p:spPr>
          <a:xfrm>
            <a:off x="2005232" y="5342218"/>
            <a:ext cx="2036948"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400" dirty="0" smtClean="0">
                <a:solidFill>
                  <a:schemeClr val="tx1"/>
                </a:solidFill>
                <a:latin typeface="+mn-ea"/>
              </a:rPr>
              <a:t>영화를 봐요</a:t>
            </a:r>
            <a:r>
              <a:rPr lang="en-US" altLang="ko-KR" sz="2400" dirty="0" smtClean="0">
                <a:solidFill>
                  <a:schemeClr val="tx1"/>
                </a:solidFill>
                <a:latin typeface="+mn-ea"/>
              </a:rPr>
              <a:t>.</a:t>
            </a:r>
            <a:endParaRPr lang="ko-KR" altLang="en-US" sz="2400" dirty="0">
              <a:solidFill>
                <a:schemeClr val="tx1"/>
              </a:solidFill>
              <a:latin typeface="+mn-ea"/>
            </a:endParaRPr>
          </a:p>
        </p:txBody>
      </p:sp>
      <p:sp>
        <p:nvSpPr>
          <p:cNvPr id="14" name="正方形/長方形 13"/>
          <p:cNvSpPr/>
          <p:nvPr/>
        </p:nvSpPr>
        <p:spPr>
          <a:xfrm>
            <a:off x="4042180" y="5455904"/>
            <a:ext cx="1820340"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400" dirty="0" smtClean="0">
                <a:solidFill>
                  <a:schemeClr val="tx1"/>
                </a:solidFill>
                <a:latin typeface="+mn-ea"/>
              </a:rPr>
              <a:t>TV</a:t>
            </a:r>
            <a:r>
              <a:rPr lang="ko-KR" altLang="en-US" sz="2400" dirty="0" smtClean="0">
                <a:solidFill>
                  <a:schemeClr val="tx1"/>
                </a:solidFill>
                <a:latin typeface="+mn-ea"/>
              </a:rPr>
              <a:t>를 봐요</a:t>
            </a:r>
            <a:r>
              <a:rPr lang="en-US" altLang="ko-KR" sz="2400" dirty="0" smtClean="0">
                <a:solidFill>
                  <a:schemeClr val="tx1"/>
                </a:solidFill>
                <a:latin typeface="+mn-ea"/>
              </a:rPr>
              <a:t>.</a:t>
            </a:r>
            <a:endParaRPr lang="ko-KR" altLang="en-US" sz="2400" dirty="0">
              <a:solidFill>
                <a:schemeClr val="tx1"/>
              </a:solidFill>
              <a:latin typeface="+mn-ea"/>
            </a:endParaRPr>
          </a:p>
        </p:txBody>
      </p:sp>
      <p:sp>
        <p:nvSpPr>
          <p:cNvPr id="15" name="正方形/長方形 14"/>
          <p:cNvSpPr/>
          <p:nvPr/>
        </p:nvSpPr>
        <p:spPr>
          <a:xfrm>
            <a:off x="5928457" y="5430512"/>
            <a:ext cx="2446419"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400" dirty="0" smtClean="0">
                <a:solidFill>
                  <a:schemeClr val="tx1"/>
                </a:solidFill>
                <a:latin typeface="+mn-ea"/>
              </a:rPr>
              <a:t>음악을 들어요</a:t>
            </a:r>
            <a:r>
              <a:rPr lang="en-US" altLang="ko-KR" sz="2400" dirty="0" smtClean="0">
                <a:solidFill>
                  <a:schemeClr val="tx1"/>
                </a:solidFill>
                <a:latin typeface="+mn-ea"/>
              </a:rPr>
              <a:t>.</a:t>
            </a:r>
            <a:endParaRPr lang="ko-KR" altLang="en-US" sz="2400" dirty="0">
              <a:solidFill>
                <a:schemeClr val="tx1"/>
              </a:solidFill>
              <a:latin typeface="+mn-ea"/>
            </a:endParaRPr>
          </a:p>
        </p:txBody>
      </p:sp>
      <p:sp>
        <p:nvSpPr>
          <p:cNvPr id="16" name="正方形/長方形 15"/>
          <p:cNvSpPr/>
          <p:nvPr/>
        </p:nvSpPr>
        <p:spPr>
          <a:xfrm>
            <a:off x="8441517" y="5433973"/>
            <a:ext cx="2076367"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400" dirty="0" smtClean="0">
                <a:solidFill>
                  <a:schemeClr val="tx1"/>
                </a:solidFill>
                <a:latin typeface="+mn-ea"/>
              </a:rPr>
              <a:t>책을 읽어요</a:t>
            </a:r>
            <a:r>
              <a:rPr lang="en-US" altLang="ko-KR" sz="2400" dirty="0" smtClean="0">
                <a:solidFill>
                  <a:schemeClr val="tx1"/>
                </a:solidFill>
                <a:latin typeface="+mn-ea"/>
              </a:rPr>
              <a:t>.</a:t>
            </a:r>
            <a:endParaRPr lang="ko-KR" altLang="en-US" sz="2400" dirty="0">
              <a:solidFill>
                <a:schemeClr val="tx1"/>
              </a:solidFill>
              <a:latin typeface="+mn-ea"/>
            </a:endParaRPr>
          </a:p>
        </p:txBody>
      </p:sp>
      <p:sp>
        <p:nvSpPr>
          <p:cNvPr id="17" name="正方形/長方形 16"/>
          <p:cNvSpPr/>
          <p:nvPr/>
        </p:nvSpPr>
        <p:spPr>
          <a:xfrm>
            <a:off x="10404629" y="5422896"/>
            <a:ext cx="1820340" cy="52564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400" dirty="0" smtClean="0">
                <a:solidFill>
                  <a:schemeClr val="tx1"/>
                </a:solidFill>
                <a:latin typeface="+mn-ea"/>
              </a:rPr>
              <a:t>운동해요</a:t>
            </a:r>
            <a:r>
              <a:rPr lang="en-US" altLang="ko-KR" sz="2400" dirty="0" smtClean="0">
                <a:solidFill>
                  <a:schemeClr val="tx1"/>
                </a:solidFill>
                <a:latin typeface="+mn-ea"/>
              </a:rPr>
              <a:t>.</a:t>
            </a:r>
            <a:endParaRPr lang="ko-KR" altLang="en-US" sz="2400" dirty="0">
              <a:solidFill>
                <a:schemeClr val="tx1"/>
              </a:solidFill>
              <a:latin typeface="+mn-ea"/>
            </a:endParaRPr>
          </a:p>
        </p:txBody>
      </p:sp>
    </p:spTree>
    <p:extLst>
      <p:ext uri="{BB962C8B-B14F-4D97-AF65-F5344CB8AC3E}">
        <p14:creationId xmlns:p14="http://schemas.microsoft.com/office/powerpoint/2010/main" val="1794635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wipe(down)">
                                      <p:cBhvr>
                                        <p:cTn id="13" dur="500"/>
                                        <p:tgtEl>
                                          <p:spTgt spid="2">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
                                            <p:txEl>
                                              <p:pRg st="5" end="5"/>
                                            </p:txEl>
                                          </p:spTgt>
                                        </p:tgtEl>
                                        <p:attrNameLst>
                                          <p:attrName>style.visibility</p:attrName>
                                        </p:attrNameLst>
                                      </p:cBhvr>
                                      <p:to>
                                        <p:strVal val="visible"/>
                                      </p:to>
                                    </p:set>
                                    <p:animEffect transition="in" filter="wipe(down)">
                                      <p:cBhvr>
                                        <p:cTn id="18" dur="500"/>
                                        <p:tgtEl>
                                          <p:spTgt spid="2">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anim calcmode="lin" valueType="num">
                                      <p:cBhvr additive="base">
                                        <p:cTn id="2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additive="base">
                                        <p:cTn id="53" dur="500" fill="hold"/>
                                        <p:tgtEl>
                                          <p:spTgt spid="7"/>
                                        </p:tgtEl>
                                        <p:attrNameLst>
                                          <p:attrName>ppt_x</p:attrName>
                                        </p:attrNameLst>
                                      </p:cBhvr>
                                      <p:tavLst>
                                        <p:tav tm="0">
                                          <p:val>
                                            <p:strVal val="#ppt_x"/>
                                          </p:val>
                                        </p:tav>
                                        <p:tav tm="100000">
                                          <p:val>
                                            <p:strVal val="#ppt_x"/>
                                          </p:val>
                                        </p:tav>
                                      </p:tavLst>
                                    </p:anim>
                                    <p:anim calcmode="lin" valueType="num">
                                      <p:cBhvr additive="base">
                                        <p:cTn id="5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down)">
                                      <p:cBhvr>
                                        <p:cTn id="59" dur="500"/>
                                        <p:tgtEl>
                                          <p:spTgt spid="13"/>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down)">
                                      <p:cBhvr>
                                        <p:cTn id="64" dur="500"/>
                                        <p:tgtEl>
                                          <p:spTgt spid="1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nodeType="clickEffect">
                                  <p:stCondLst>
                                    <p:cond delay="0"/>
                                  </p:stCondLst>
                                  <p:childTnLst>
                                    <p:set>
                                      <p:cBhvr>
                                        <p:cTn id="68" dur="1" fill="hold">
                                          <p:stCondLst>
                                            <p:cond delay="0"/>
                                          </p:stCondLst>
                                        </p:cTn>
                                        <p:tgtEl>
                                          <p:spTgt spid="15">
                                            <p:txEl>
                                              <p:pRg st="0" end="0"/>
                                            </p:txEl>
                                          </p:spTgt>
                                        </p:tgtEl>
                                        <p:attrNameLst>
                                          <p:attrName>style.visibility</p:attrName>
                                        </p:attrNameLst>
                                      </p:cBhvr>
                                      <p:to>
                                        <p:strVal val="visible"/>
                                      </p:to>
                                    </p:set>
                                    <p:animEffect transition="in" filter="wipe(down)">
                                      <p:cBhvr>
                                        <p:cTn id="69" dur="500"/>
                                        <p:tgtEl>
                                          <p:spTgt spid="15">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down)">
                                      <p:cBhvr>
                                        <p:cTn id="74" dur="500"/>
                                        <p:tgtEl>
                                          <p:spTgt spid="16"/>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wipe(down)">
                                      <p:cBhvr>
                                        <p:cTn id="79" dur="500"/>
                                        <p:tgtEl>
                                          <p:spTgt spid="17"/>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8"/>
                                        </p:tgtEl>
                                        <p:attrNameLst>
                                          <p:attrName>style.visibility</p:attrName>
                                        </p:attrNameLst>
                                      </p:cBhvr>
                                      <p:to>
                                        <p:strVal val="visible"/>
                                      </p:to>
                                    </p:set>
                                    <p:anim calcmode="lin" valueType="num">
                                      <p:cBhvr additive="base">
                                        <p:cTn id="84" dur="500" fill="hold"/>
                                        <p:tgtEl>
                                          <p:spTgt spid="8"/>
                                        </p:tgtEl>
                                        <p:attrNameLst>
                                          <p:attrName>ppt_x</p:attrName>
                                        </p:attrNameLst>
                                      </p:cBhvr>
                                      <p:tavLst>
                                        <p:tav tm="0">
                                          <p:val>
                                            <p:strVal val="#ppt_x"/>
                                          </p:val>
                                        </p:tav>
                                        <p:tav tm="100000">
                                          <p:val>
                                            <p:strVal val="#ppt_x"/>
                                          </p:val>
                                        </p:tav>
                                      </p:tavLst>
                                    </p:anim>
                                    <p:anim calcmode="lin" valueType="num">
                                      <p:cBhvr additive="base">
                                        <p:cTn id="8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6"/>
                                        </p:tgtEl>
                                        <p:attrNameLst>
                                          <p:attrName>style.visibility</p:attrName>
                                        </p:attrNameLst>
                                      </p:cBhvr>
                                      <p:to>
                                        <p:strVal val="visible"/>
                                      </p:to>
                                    </p:set>
                                    <p:anim calcmode="lin" valueType="num">
                                      <p:cBhvr additive="base">
                                        <p:cTn id="90" dur="500" fill="hold"/>
                                        <p:tgtEl>
                                          <p:spTgt spid="6"/>
                                        </p:tgtEl>
                                        <p:attrNameLst>
                                          <p:attrName>ppt_x</p:attrName>
                                        </p:attrNameLst>
                                      </p:cBhvr>
                                      <p:tavLst>
                                        <p:tav tm="0">
                                          <p:val>
                                            <p:strVal val="#ppt_x"/>
                                          </p:val>
                                        </p:tav>
                                        <p:tav tm="100000">
                                          <p:val>
                                            <p:strVal val="#ppt_x"/>
                                          </p:val>
                                        </p:tav>
                                      </p:tavLst>
                                    </p:anim>
                                    <p:anim calcmode="lin" valueType="num">
                                      <p:cBhvr additive="base">
                                        <p:cTn id="9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4" grpId="0" animBg="1"/>
      <p:bldP spid="16"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7371" y="0"/>
            <a:ext cx="10976429" cy="779930"/>
          </a:xfrm>
        </p:spPr>
        <p:txBody>
          <a:bodyPr>
            <a:normAutofit/>
          </a:bodyPr>
          <a:lstStyle/>
          <a:p>
            <a:r>
              <a:rPr lang="ja-JP" altLang="en-US" sz="2800" dirty="0" smtClean="0">
                <a:latin typeface="HGKyokashotai" panose="02020609000000000000" pitchFamily="17" charset="-128"/>
                <a:ea typeface="HGKyokashotai" panose="02020609000000000000" pitchFamily="17" charset="-128"/>
              </a:rPr>
              <a:t>韓国人が最も好きな詩と詩人</a:t>
            </a:r>
            <a:r>
              <a:rPr lang="en-US" altLang="ja-JP" sz="2800" dirty="0" smtClean="0">
                <a:latin typeface="HGKyokashotai" panose="02020609000000000000" pitchFamily="17" charset="-128"/>
                <a:ea typeface="HGKyokashotai" panose="02020609000000000000" pitchFamily="17" charset="-128"/>
              </a:rPr>
              <a:t>(</a:t>
            </a:r>
            <a:r>
              <a:rPr lang="ko-KR" altLang="en-US" sz="2800" dirty="0" smtClean="0">
                <a:latin typeface="HGKyokashotai" panose="02020609000000000000" pitchFamily="17" charset="-128"/>
                <a:ea typeface="HGKyokashotai" panose="02020609000000000000" pitchFamily="17" charset="-128"/>
              </a:rPr>
              <a:t>윤동주</a:t>
            </a:r>
            <a:r>
              <a:rPr lang="en-US" altLang="ko-KR" sz="2800" dirty="0" smtClean="0">
                <a:latin typeface="HGKyokashotai" panose="02020609000000000000" pitchFamily="17" charset="-128"/>
                <a:ea typeface="HGKyokashotai" panose="02020609000000000000" pitchFamily="17" charset="-128"/>
              </a:rPr>
              <a:t>)</a:t>
            </a:r>
            <a:endParaRPr lang="ko-KR" altLang="en-US" sz="2800" dirty="0">
              <a:latin typeface="HGKyokashotai" panose="02020609000000000000" pitchFamily="17" charset="-128"/>
            </a:endParaRPr>
          </a:p>
        </p:txBody>
      </p:sp>
      <p:sp>
        <p:nvSpPr>
          <p:cNvPr id="3" name="コンテンツ プレースホルダー 2"/>
          <p:cNvSpPr>
            <a:spLocks noGrp="1"/>
          </p:cNvSpPr>
          <p:nvPr>
            <p:ph idx="1"/>
          </p:nvPr>
        </p:nvSpPr>
        <p:spPr>
          <a:xfrm>
            <a:off x="377371" y="779930"/>
            <a:ext cx="11509829" cy="5782235"/>
          </a:xfrm>
        </p:spPr>
        <p:txBody>
          <a:bodyPr>
            <a:normAutofit fontScale="25000" lnSpcReduction="20000"/>
          </a:bodyPr>
          <a:lstStyle/>
          <a:p>
            <a:pPr>
              <a:lnSpc>
                <a:spcPct val="170000"/>
              </a:lnSpc>
            </a:pPr>
            <a:r>
              <a:rPr lang="ja-JP" altLang="en-US" sz="7200" dirty="0">
                <a:latin typeface="UD デジタル 教科書体 N-R" panose="02020400000000000000" pitchFamily="17" charset="-128"/>
                <a:ea typeface="UD デジタル 教科書体 N-R" panose="02020400000000000000" pitchFamily="17" charset="-128"/>
              </a:rPr>
              <a:t>尹東柱（</a:t>
            </a:r>
            <a:r>
              <a:rPr lang="en-US" altLang="ja-JP" sz="7200" dirty="0">
                <a:latin typeface="UD デジタル 教科書体 N-R" panose="02020400000000000000" pitchFamily="17" charset="-128"/>
                <a:ea typeface="UD デジタル 教科書体 N-R" panose="02020400000000000000" pitchFamily="17" charset="-128"/>
              </a:rPr>
              <a:t>1917.12.30</a:t>
            </a:r>
            <a:r>
              <a:rPr lang="ja-JP" altLang="en-US" sz="7200" dirty="0">
                <a:latin typeface="UD デジタル 教科書体 N-R" panose="02020400000000000000" pitchFamily="17" charset="-128"/>
                <a:ea typeface="UD デジタル 教科書体 N-R" panose="02020400000000000000" pitchFamily="17" charset="-128"/>
              </a:rPr>
              <a:t>～</a:t>
            </a:r>
            <a:r>
              <a:rPr lang="en-US" altLang="ja-JP" sz="7200" dirty="0">
                <a:latin typeface="UD デジタル 教科書体 N-R" panose="02020400000000000000" pitchFamily="17" charset="-128"/>
                <a:ea typeface="UD デジタル 教科書体 N-R" panose="02020400000000000000" pitchFamily="17" charset="-128"/>
              </a:rPr>
              <a:t>1945.2.16</a:t>
            </a:r>
            <a:r>
              <a:rPr lang="ja-JP" altLang="en-US" sz="7200" dirty="0">
                <a:latin typeface="UD デジタル 教科書体 N-R" panose="02020400000000000000" pitchFamily="17" charset="-128"/>
                <a:ea typeface="UD デジタル 教科書体 N-R" panose="02020400000000000000" pitchFamily="17" charset="-128"/>
              </a:rPr>
              <a:t>）は、日本をはじめ世界中にそのファンがいることで知られています。北朝鮮でも高い評価を受けていると聞きました。終戦</a:t>
            </a:r>
            <a:r>
              <a:rPr lang="en-US" altLang="ja-JP" sz="7200" dirty="0">
                <a:latin typeface="UD デジタル 教科書体 N-R" panose="02020400000000000000" pitchFamily="17" charset="-128"/>
                <a:ea typeface="UD デジタル 教科書体 N-R" panose="02020400000000000000" pitchFamily="17" charset="-128"/>
              </a:rPr>
              <a:t>70</a:t>
            </a:r>
            <a:r>
              <a:rPr lang="ja-JP" altLang="en-US" sz="7200" dirty="0">
                <a:latin typeface="UD デジタル 教科書体 N-R" panose="02020400000000000000" pitchFamily="17" charset="-128"/>
                <a:ea typeface="UD デジタル 教科書体 N-R" panose="02020400000000000000" pitchFamily="17" charset="-128"/>
              </a:rPr>
              <a:t>周年であった昨年は、尹東柱の</a:t>
            </a:r>
            <a:r>
              <a:rPr lang="en-US" altLang="ja-JP" sz="7200" dirty="0">
                <a:latin typeface="UD デジタル 教科書体 N-R" panose="02020400000000000000" pitchFamily="17" charset="-128"/>
                <a:ea typeface="UD デジタル 教科書体 N-R" panose="02020400000000000000" pitchFamily="17" charset="-128"/>
              </a:rPr>
              <a:t>70</a:t>
            </a:r>
            <a:r>
              <a:rPr lang="ja-JP" altLang="en-US" sz="7200" dirty="0">
                <a:latin typeface="UD デジタル 教科書体 N-R" panose="02020400000000000000" pitchFamily="17" charset="-128"/>
                <a:ea typeface="UD デジタル 教科書体 N-R" panose="02020400000000000000" pitchFamily="17" charset="-128"/>
              </a:rPr>
              <a:t>周忌でもあり、韓国はもちろん日本の東京、京都、福岡、あるいは米国などでも記念行事が行われたそうです。</a:t>
            </a:r>
          </a:p>
          <a:p>
            <a:pPr>
              <a:lnSpc>
                <a:spcPct val="170000"/>
              </a:lnSpc>
            </a:pPr>
            <a:r>
              <a:rPr lang="ja-JP" altLang="en-US" sz="7200" dirty="0" smtClean="0">
                <a:latin typeface="UD デジタル 教科書体 N-R" panose="02020400000000000000" pitchFamily="17" charset="-128"/>
                <a:ea typeface="UD デジタル 教科書体 N-R" panose="02020400000000000000" pitchFamily="17" charset="-128"/>
              </a:rPr>
              <a:t>彼</a:t>
            </a:r>
            <a:r>
              <a:rPr lang="ja-JP" altLang="en-US" sz="7200" dirty="0">
                <a:latin typeface="UD デジタル 教科書体 N-R" panose="02020400000000000000" pitchFamily="17" charset="-128"/>
                <a:ea typeface="UD デジタル 教科書体 N-R" panose="02020400000000000000" pitchFamily="17" charset="-128"/>
              </a:rPr>
              <a:t>は独立運動の闘士でもなく、朝鮮語による文芸活動が禁じられる環境の中で、</a:t>
            </a:r>
            <a:r>
              <a:rPr lang="en-US" altLang="ja-JP" sz="7200" dirty="0">
                <a:latin typeface="UD デジタル 教科書体 N-R" panose="02020400000000000000" pitchFamily="17" charset="-128"/>
                <a:ea typeface="UD デジタル 教科書体 N-R" panose="02020400000000000000" pitchFamily="17" charset="-128"/>
              </a:rPr>
              <a:t>1</a:t>
            </a:r>
            <a:r>
              <a:rPr lang="ja-JP" altLang="en-US" sz="7200" dirty="0">
                <a:latin typeface="UD デジタル 教科書体 N-R" panose="02020400000000000000" pitchFamily="17" charset="-128"/>
                <a:ea typeface="UD デジタル 教科書体 N-R" panose="02020400000000000000" pitchFamily="17" charset="-128"/>
              </a:rPr>
              <a:t>冊の詩集も世に出したことのない、正確にいえば、詩人になる夢を抱いて夢半ばで逝った青年だということになります。</a:t>
            </a:r>
          </a:p>
          <a:p>
            <a:pPr>
              <a:lnSpc>
                <a:spcPct val="170000"/>
              </a:lnSpc>
            </a:pPr>
            <a:r>
              <a:rPr lang="ja-JP" altLang="en-US" sz="7200" dirty="0" smtClean="0">
                <a:latin typeface="UD デジタル 教科書体 N-R" panose="02020400000000000000" pitchFamily="17" charset="-128"/>
                <a:ea typeface="UD デジタル 教科書体 N-R" panose="02020400000000000000" pitchFamily="17" charset="-128"/>
              </a:rPr>
              <a:t>しかし</a:t>
            </a:r>
            <a:r>
              <a:rPr lang="ja-JP" altLang="en-US" sz="7200" dirty="0">
                <a:latin typeface="UD デジタル 教科書体 N-R" panose="02020400000000000000" pitchFamily="17" charset="-128"/>
                <a:ea typeface="UD デジタル 教科書体 N-R" panose="02020400000000000000" pitchFamily="17" charset="-128"/>
              </a:rPr>
              <a:t>、その人生の内面における闘いは、どんな独立闘士にも劣らず熾烈であったことがその詩文の筆先から読み取れます。彼は、人間の生を離れて道を極めることをただの娯楽に過ぎないとし、勉強も詩も生活となるべきだとしながら、自らの詩と生を一致させようと身もだえしたと伝えられます。</a:t>
            </a:r>
          </a:p>
          <a:p>
            <a:pPr>
              <a:lnSpc>
                <a:spcPct val="170000"/>
              </a:lnSpc>
            </a:pPr>
            <a:r>
              <a:rPr lang="ja-JP" altLang="en-US" sz="7200" dirty="0" smtClean="0">
                <a:latin typeface="UD デジタル 教科書体 N-R" panose="02020400000000000000" pitchFamily="17" charset="-128"/>
                <a:ea typeface="UD デジタル 教科書体 N-R" panose="02020400000000000000" pitchFamily="17" charset="-128"/>
              </a:rPr>
              <a:t>「</a:t>
            </a:r>
            <a:r>
              <a:rPr lang="ja-JP" altLang="en-US" sz="7200" dirty="0">
                <a:latin typeface="UD デジタル 教科書体 N-R" panose="02020400000000000000" pitchFamily="17" charset="-128"/>
                <a:ea typeface="UD デジタル 教科書体 N-R" panose="02020400000000000000" pitchFamily="17" charset="-128"/>
              </a:rPr>
              <a:t>韓国人が最も愛する詩」とされる尹東柱の代表作</a:t>
            </a:r>
            <a:r>
              <a:rPr lang="en-US" altLang="ja-JP" sz="7200" dirty="0">
                <a:latin typeface="UD デジタル 教科書体 N-R" panose="02020400000000000000" pitchFamily="17" charset="-128"/>
                <a:ea typeface="UD デジタル 教科書体 N-R" panose="02020400000000000000" pitchFamily="17" charset="-128"/>
              </a:rPr>
              <a:t>『</a:t>
            </a:r>
            <a:r>
              <a:rPr lang="ja-JP" altLang="en-US" sz="7200" dirty="0">
                <a:latin typeface="UD デジタル 教科書体 N-R" panose="02020400000000000000" pitchFamily="17" charset="-128"/>
                <a:ea typeface="UD デジタル 教科書体 N-R" panose="02020400000000000000" pitchFamily="17" charset="-128"/>
              </a:rPr>
              <a:t>序詩</a:t>
            </a:r>
            <a:r>
              <a:rPr lang="en-US" altLang="ja-JP" sz="7200" dirty="0">
                <a:latin typeface="UD デジタル 教科書体 N-R" panose="02020400000000000000" pitchFamily="17" charset="-128"/>
                <a:ea typeface="UD デジタル 教科書体 N-R" panose="02020400000000000000" pitchFamily="17" charset="-128"/>
              </a:rPr>
              <a:t>』</a:t>
            </a:r>
            <a:r>
              <a:rPr lang="ja-JP" altLang="en-US" sz="7200" dirty="0" err="1">
                <a:latin typeface="UD デジタル 教科書体 N-R" panose="02020400000000000000" pitchFamily="17" charset="-128"/>
                <a:ea typeface="UD デジタル 教科書体 N-R" panose="02020400000000000000" pitchFamily="17" charset="-128"/>
              </a:rPr>
              <a:t>、</a:t>
            </a:r>
            <a:r>
              <a:rPr lang="ja-JP" altLang="en-US" sz="7200" dirty="0">
                <a:latin typeface="UD デジタル 教科書体 N-R" panose="02020400000000000000" pitchFamily="17" charset="-128"/>
                <a:ea typeface="UD デジタル 教科書体 N-R" panose="02020400000000000000" pitchFamily="17" charset="-128"/>
              </a:rPr>
              <a:t>そして</a:t>
            </a:r>
            <a:r>
              <a:rPr lang="en-US" altLang="ja-JP" sz="7200" dirty="0">
                <a:latin typeface="UD デジタル 教科書体 N-R" panose="02020400000000000000" pitchFamily="17" charset="-128"/>
                <a:ea typeface="UD デジタル 教科書体 N-R" panose="02020400000000000000" pitchFamily="17" charset="-128"/>
              </a:rPr>
              <a:t>『</a:t>
            </a:r>
            <a:r>
              <a:rPr lang="ja-JP" altLang="en-US" sz="7200" dirty="0">
                <a:latin typeface="UD デジタル 教科書体 N-R" panose="02020400000000000000" pitchFamily="17" charset="-128"/>
                <a:ea typeface="UD デジタル 教科書体 N-R" panose="02020400000000000000" pitchFamily="17" charset="-128"/>
              </a:rPr>
              <a:t>星を数える夜</a:t>
            </a:r>
            <a:r>
              <a:rPr lang="en-US" altLang="ja-JP" sz="7200" dirty="0">
                <a:latin typeface="UD デジタル 教科書体 N-R" panose="02020400000000000000" pitchFamily="17" charset="-128"/>
                <a:ea typeface="UD デジタル 教科書体 N-R" panose="02020400000000000000" pitchFamily="17" charset="-128"/>
              </a:rPr>
              <a:t>』</a:t>
            </a:r>
            <a:r>
              <a:rPr lang="ja-JP" altLang="en-US" sz="7200" dirty="0">
                <a:latin typeface="UD デジタル 教科書体 N-R" panose="02020400000000000000" pitchFamily="17" charset="-128"/>
                <a:ea typeface="UD デジタル 教科書体 N-R" panose="02020400000000000000" pitchFamily="17" charset="-128"/>
              </a:rPr>
              <a:t>を下に訳してみました。</a:t>
            </a:r>
            <a:r>
              <a:rPr lang="en-US" altLang="ja-JP" sz="7200" dirty="0">
                <a:latin typeface="UD デジタル 教科書体 N-R" panose="02020400000000000000" pitchFamily="17" charset="-128"/>
                <a:ea typeface="UD デジタル 教科書体 N-R" panose="02020400000000000000" pitchFamily="17" charset="-128"/>
              </a:rPr>
              <a:t>『</a:t>
            </a:r>
            <a:r>
              <a:rPr lang="ja-JP" altLang="en-US" sz="7200" dirty="0">
                <a:latin typeface="UD デジタル 教科書体 N-R" panose="02020400000000000000" pitchFamily="17" charset="-128"/>
                <a:ea typeface="UD デジタル 教科書体 N-R" panose="02020400000000000000" pitchFamily="17" charset="-128"/>
              </a:rPr>
              <a:t>序詩</a:t>
            </a:r>
            <a:r>
              <a:rPr lang="en-US" altLang="ja-JP" sz="7200" dirty="0">
                <a:latin typeface="UD デジタル 教科書体 N-R" panose="02020400000000000000" pitchFamily="17" charset="-128"/>
                <a:ea typeface="UD デジタル 教科書体 N-R" panose="02020400000000000000" pitchFamily="17" charset="-128"/>
              </a:rPr>
              <a:t>』</a:t>
            </a:r>
            <a:r>
              <a:rPr lang="ja-JP" altLang="en-US" sz="7200" dirty="0">
                <a:latin typeface="UD デジタル 教科書体 N-R" panose="02020400000000000000" pitchFamily="17" charset="-128"/>
                <a:ea typeface="UD デジタル 教科書体 N-R" panose="02020400000000000000" pitchFamily="17" charset="-128"/>
              </a:rPr>
              <a:t>は、日本の同志社大と韓国の延世大に、東柱自身の筆を刻んだ詩碑があります。</a:t>
            </a:r>
            <a:r>
              <a:rPr lang="en-US" altLang="ja-JP" sz="7200" dirty="0">
                <a:latin typeface="UD デジタル 教科書体 N-R" panose="02020400000000000000" pitchFamily="17" charset="-128"/>
                <a:ea typeface="UD デジタル 教科書体 N-R" panose="02020400000000000000" pitchFamily="17" charset="-128"/>
              </a:rPr>
              <a:t>『</a:t>
            </a:r>
            <a:r>
              <a:rPr lang="ja-JP" altLang="en-US" sz="7200" dirty="0">
                <a:latin typeface="UD デジタル 教科書体 N-R" panose="02020400000000000000" pitchFamily="17" charset="-128"/>
                <a:ea typeface="UD デジタル 教科書体 N-R" panose="02020400000000000000" pitchFamily="17" charset="-128"/>
              </a:rPr>
              <a:t>星を数える夜</a:t>
            </a:r>
            <a:r>
              <a:rPr lang="en-US" altLang="ja-JP" sz="7200" dirty="0">
                <a:latin typeface="UD デジタル 教科書体 N-R" panose="02020400000000000000" pitchFamily="17" charset="-128"/>
                <a:ea typeface="UD デジタル 教科書体 N-R" panose="02020400000000000000" pitchFamily="17" charset="-128"/>
              </a:rPr>
              <a:t>』</a:t>
            </a:r>
            <a:r>
              <a:rPr lang="ja-JP" altLang="en-US" sz="7200" dirty="0">
                <a:latin typeface="UD デジタル 教科書体 N-R" panose="02020400000000000000" pitchFamily="17" charset="-128"/>
                <a:ea typeface="UD デジタル 教科書体 N-R" panose="02020400000000000000" pitchFamily="17" charset="-128"/>
              </a:rPr>
              <a:t>を私がご紹介するのは、その詩がまさに彼自身の人生に対する予言となっているように感じられるからです</a:t>
            </a:r>
            <a:r>
              <a:rPr lang="ja-JP" altLang="en-US" sz="7200" dirty="0" smtClean="0">
                <a:latin typeface="UD デジタル 教科書体 N-R" panose="02020400000000000000" pitchFamily="17" charset="-128"/>
                <a:ea typeface="UD デジタル 教科書体 N-R" panose="02020400000000000000" pitchFamily="17" charset="-128"/>
              </a:rPr>
              <a:t>。</a:t>
            </a:r>
            <a:endParaRPr lang="en-US" altLang="ko-KR" dirty="0" smtClean="0"/>
          </a:p>
          <a:p>
            <a:r>
              <a:rPr lang="en-US" altLang="ko-KR" sz="3600" dirty="0" smtClean="0">
                <a:hlinkClick r:id="rId2"/>
              </a:rPr>
              <a:t>https</a:t>
            </a:r>
            <a:r>
              <a:rPr lang="en-US" altLang="ko-KR" sz="3600" dirty="0">
                <a:hlinkClick r:id="rId2"/>
              </a:rPr>
              <a:t>://</a:t>
            </a:r>
            <a:r>
              <a:rPr lang="en-US" altLang="ko-KR" sz="3600" dirty="0" smtClean="0">
                <a:hlinkClick r:id="rId2"/>
              </a:rPr>
              <a:t>ameblo.jp/kjroad/entry-12187190412.html</a:t>
            </a:r>
            <a:endParaRPr lang="en-US" altLang="ko-KR" sz="3600" dirty="0" smtClean="0"/>
          </a:p>
          <a:p>
            <a:r>
              <a:rPr lang="en-US" altLang="ko-KR" sz="3600" dirty="0">
                <a:hlinkClick r:id="rId3"/>
              </a:rPr>
              <a:t>https://</a:t>
            </a:r>
            <a:r>
              <a:rPr lang="en-US" altLang="ko-KR" sz="3600" dirty="0" smtClean="0">
                <a:hlinkClick r:id="rId3"/>
              </a:rPr>
              <a:t>www.youtube.com/watch?v=UFTcQaQnmFY</a:t>
            </a:r>
            <a:endParaRPr lang="en-US" altLang="ko-KR" sz="3600" dirty="0" smtClean="0"/>
          </a:p>
          <a:p>
            <a:endParaRPr lang="ko-KR" altLang="en-US" sz="3600" dirty="0"/>
          </a:p>
        </p:txBody>
      </p:sp>
    </p:spTree>
    <p:extLst>
      <p:ext uri="{BB962C8B-B14F-4D97-AF65-F5344CB8AC3E}">
        <p14:creationId xmlns:p14="http://schemas.microsoft.com/office/powerpoint/2010/main" val="3400846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167938" y="213651"/>
            <a:ext cx="10515600" cy="629957"/>
          </a:xfrm>
        </p:spPr>
        <p:txBody>
          <a:bodyPr>
            <a:normAutofit/>
          </a:bodyPr>
          <a:lstStyle/>
          <a:p>
            <a:r>
              <a:rPr lang="ja-JP" altLang="en-US" sz="3200" dirty="0" smtClean="0">
                <a:latin typeface="UD デジタル 教科書体 NK-R" panose="02020400000000000000" pitchFamily="18" charset="-128"/>
                <a:ea typeface="UD デジタル 教科書体 NK-R" panose="02020400000000000000" pitchFamily="18" charset="-128"/>
              </a:rPr>
              <a:t>❶</a:t>
            </a:r>
            <a:r>
              <a:rPr lang="ko-KR" altLang="en-US" sz="3200" dirty="0" smtClean="0">
                <a:latin typeface="UD デジタル 教科書体 NK-R" panose="02020400000000000000" pitchFamily="18" charset="-128"/>
                <a:ea typeface="UD デジタル 教科書体 NK-R" panose="02020400000000000000" pitchFamily="18" charset="-128"/>
              </a:rPr>
              <a:t> </a:t>
            </a:r>
            <a:r>
              <a:rPr lang="ja-JP" altLang="en-US" sz="3200" dirty="0" smtClean="0">
                <a:latin typeface="UD デジタル 教科書体 NK-R" panose="02020400000000000000" pitchFamily="18" charset="-128"/>
                <a:ea typeface="UD デジタル 教科書体 NK-R" panose="02020400000000000000" pitchFamily="18" charset="-128"/>
              </a:rPr>
              <a:t>曜日</a:t>
            </a:r>
            <a:r>
              <a:rPr lang="en-US" altLang="ja-JP" sz="3200" dirty="0" smtClean="0">
                <a:latin typeface="NanumMyeongjo" panose="02020603020101020101" pitchFamily="18" charset="-127"/>
                <a:ea typeface="NanumMyeongjo" panose="02020603020101020101" pitchFamily="18" charset="-127"/>
              </a:rPr>
              <a:t>(</a:t>
            </a:r>
            <a:r>
              <a:rPr lang="ko-KR" altLang="en-US" sz="3200" dirty="0" smtClean="0">
                <a:latin typeface="NanumMyeongjo" panose="02020603020101020101" pitchFamily="18" charset="-127"/>
                <a:ea typeface="NanumMyeongjo" panose="02020603020101020101" pitchFamily="18" charset="-127"/>
              </a:rPr>
              <a:t>요일</a:t>
            </a:r>
            <a:r>
              <a:rPr lang="en-US" altLang="ja-JP" sz="3200" dirty="0" smtClean="0">
                <a:latin typeface="NanumMyeongjo" panose="02020603020101020101" pitchFamily="18" charset="-127"/>
                <a:ea typeface="NanumMyeongjo" panose="02020603020101020101" pitchFamily="18" charset="-127"/>
              </a:rPr>
              <a:t>)</a:t>
            </a:r>
            <a:r>
              <a:rPr lang="ja-JP" altLang="en-US" sz="3200" dirty="0" smtClean="0">
                <a:latin typeface="UD デジタル 教科書体 NK-R" panose="02020400000000000000" pitchFamily="18" charset="-128"/>
                <a:ea typeface="UD デジタル 教科書体 NK-R" panose="02020400000000000000" pitchFamily="18" charset="-128"/>
              </a:rPr>
              <a:t>の名称</a:t>
            </a:r>
            <a:endParaRPr lang="ko-KR" altLang="en-US" sz="3200" dirty="0">
              <a:latin typeface="UD デジタル 教科書体 NK-R" panose="02020400000000000000" pitchFamily="18" charset="-128"/>
              <a:ea typeface="NanumMyeongjo" panose="02020603020101020101" pitchFamily="18" charset="-127"/>
            </a:endParaRPr>
          </a:p>
        </p:txBody>
      </p:sp>
      <p:pic>
        <p:nvPicPr>
          <p:cNvPr id="1026" name="Picture 2" descr="weekmark2_tue.png (329×329)"/>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1959" y="2353724"/>
            <a:ext cx="1404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s (224×2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079" y="2379803"/>
            <a:ext cx="1403999" cy="1404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s (224×2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5739" y="2379804"/>
            <a:ext cx="1403999" cy="1404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s (224×2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01197" y="2379803"/>
            <a:ext cx="1403999" cy="1404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s (224×2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24467" y="2353724"/>
            <a:ext cx="1403999" cy="1404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weekmark1_mon.png (150×15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2179" y="2327650"/>
            <a:ext cx="1404000" cy="1404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weekmark3_wed.png (150×15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04459" y="2433783"/>
            <a:ext cx="1404000" cy="1404000"/>
          </a:xfrm>
          <a:prstGeom prst="rect">
            <a:avLst/>
          </a:prstGeom>
          <a:noFill/>
          <a:extLst>
            <a:ext uri="{909E8E84-426E-40DD-AFC4-6F175D3DCCD1}">
              <a14:hiddenFill xmlns:a14="http://schemas.microsoft.com/office/drawing/2010/main">
                <a:solidFill>
                  <a:srgbClr val="FFFFFF"/>
                </a:solidFill>
              </a14:hiddenFill>
            </a:ext>
          </a:extLst>
        </p:spPr>
      </p:pic>
      <p:sp>
        <p:nvSpPr>
          <p:cNvPr id="26" name="正方形/長方形 25"/>
          <p:cNvSpPr/>
          <p:nvPr/>
        </p:nvSpPr>
        <p:spPr>
          <a:xfrm>
            <a:off x="333829" y="4054245"/>
            <a:ext cx="1593397"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월요일</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27" name="正方形/長方形 26"/>
          <p:cNvSpPr/>
          <p:nvPr/>
        </p:nvSpPr>
        <p:spPr>
          <a:xfrm>
            <a:off x="2147363" y="4054245"/>
            <a:ext cx="1529120"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a:solidFill>
                  <a:schemeClr val="tx1"/>
                </a:solidFill>
                <a:latin typeface="NanumMyeongjo" panose="02020603020101020101" pitchFamily="18" charset="-127"/>
                <a:ea typeface="NanumMyeongjo" panose="02020603020101020101" pitchFamily="18" charset="-127"/>
              </a:rPr>
              <a:t>화</a:t>
            </a:r>
            <a:r>
              <a:rPr lang="ko-KR" altLang="en-US" sz="2800" b="1" dirty="0" smtClean="0">
                <a:solidFill>
                  <a:schemeClr val="tx1"/>
                </a:solidFill>
                <a:latin typeface="NanumMyeongjo" panose="02020603020101020101" pitchFamily="18" charset="-127"/>
                <a:ea typeface="NanumMyeongjo" panose="02020603020101020101" pitchFamily="18" charset="-127"/>
              </a:rPr>
              <a:t>요일</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28" name="正方形/長方形 27"/>
          <p:cNvSpPr/>
          <p:nvPr/>
        </p:nvSpPr>
        <p:spPr>
          <a:xfrm>
            <a:off x="3844713" y="4025068"/>
            <a:ext cx="1581026" cy="56706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수요일</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29" name="正方形/長方形 28"/>
          <p:cNvSpPr/>
          <p:nvPr/>
        </p:nvSpPr>
        <p:spPr>
          <a:xfrm>
            <a:off x="5381885" y="4054245"/>
            <a:ext cx="167319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목요일</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30" name="正方形/長方形 29"/>
          <p:cNvSpPr/>
          <p:nvPr/>
        </p:nvSpPr>
        <p:spPr>
          <a:xfrm>
            <a:off x="7055078" y="4054245"/>
            <a:ext cx="1605183"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금요일</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31" name="正方形/長方形 30"/>
          <p:cNvSpPr/>
          <p:nvPr/>
        </p:nvSpPr>
        <p:spPr>
          <a:xfrm>
            <a:off x="8736325" y="4039656"/>
            <a:ext cx="1529120"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토요일</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32" name="正方形/長方形 31"/>
          <p:cNvSpPr/>
          <p:nvPr/>
        </p:nvSpPr>
        <p:spPr>
          <a:xfrm>
            <a:off x="10324468" y="4039656"/>
            <a:ext cx="1546160"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a:solidFill>
                  <a:schemeClr val="tx1"/>
                </a:solidFill>
                <a:latin typeface="NanumMyeongjo" panose="02020603020101020101" pitchFamily="18" charset="-127"/>
                <a:ea typeface="NanumMyeongjo" panose="02020603020101020101" pitchFamily="18" charset="-127"/>
              </a:rPr>
              <a:t>일</a:t>
            </a:r>
            <a:r>
              <a:rPr lang="ko-KR" altLang="en-US" sz="2800" b="1" dirty="0" smtClean="0">
                <a:solidFill>
                  <a:schemeClr val="tx1"/>
                </a:solidFill>
                <a:latin typeface="NanumMyeongjo" panose="02020603020101020101" pitchFamily="18" charset="-127"/>
                <a:ea typeface="NanumMyeongjo" panose="02020603020101020101" pitchFamily="18" charset="-127"/>
              </a:rPr>
              <a:t>요일</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33" name="雲形吹き出し 32"/>
          <p:cNvSpPr/>
          <p:nvPr/>
        </p:nvSpPr>
        <p:spPr>
          <a:xfrm>
            <a:off x="9033675" y="857574"/>
            <a:ext cx="2581584" cy="1298297"/>
          </a:xfrm>
          <a:prstGeom prst="cloudCallou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주말</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18" name="正方形/長方形 17"/>
          <p:cNvSpPr/>
          <p:nvPr/>
        </p:nvSpPr>
        <p:spPr>
          <a:xfrm>
            <a:off x="10020156" y="2828821"/>
            <a:ext cx="38935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2800" b="1" dirty="0" smtClean="0">
                <a:solidFill>
                  <a:schemeClr val="tx1"/>
                </a:solidFill>
                <a:latin typeface="NanumMyeongjo" panose="02020603020101020101" pitchFamily="18" charset="-127"/>
                <a:ea typeface="NanumMyeongjo" panose="02020603020101020101" pitchFamily="18" charset="-127"/>
              </a:rPr>
              <a:t>+</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32874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down)">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down)">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down)">
                                      <p:cBhvr>
                                        <p:cTn id="32" dur="500"/>
                                        <p:tgtEl>
                                          <p:spTgt spid="3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down)">
                                      <p:cBhvr>
                                        <p:cTn id="37" dur="500"/>
                                        <p:tgtEl>
                                          <p:spTgt spid="32"/>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down)">
                                      <p:cBhvr>
                                        <p:cTn id="4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78536" y="131353"/>
            <a:ext cx="11385596" cy="833718"/>
          </a:xfrm>
        </p:spPr>
        <p:txBody>
          <a:bodyPr>
            <a:normAutofit/>
          </a:bodyPr>
          <a:lstStyle/>
          <a:p>
            <a:r>
              <a:rPr lang="ja-JP" altLang="en-US" sz="2000" dirty="0" smtClean="0">
                <a:latin typeface="UD デジタル 教科書体 NK-R" panose="02020400000000000000" pitchFamily="18" charset="-128"/>
                <a:ea typeface="UD デジタル 教科書体 NK-R" panose="02020400000000000000" pitchFamily="18" charset="-128"/>
              </a:rPr>
              <a:t>❷　週末活動</a:t>
            </a:r>
            <a:r>
              <a:rPr lang="ko-KR" altLang="en-US" sz="2800" dirty="0" smtClean="0">
                <a:solidFill>
                  <a:srgbClr val="FF0000"/>
                </a:solidFill>
                <a:latin typeface="NanumMyeongjo" panose="02020603020101020101" pitchFamily="18" charset="-127"/>
                <a:ea typeface="NanumMyeongjo" panose="02020603020101020101" pitchFamily="18" charset="-127"/>
              </a:rPr>
              <a:t>주말 활동</a:t>
            </a:r>
            <a:r>
              <a:rPr lang="ja-JP" altLang="en-US" sz="2800" dirty="0" smtClean="0">
                <a:latin typeface="NanumMyeongjo" panose="02020603020101020101" pitchFamily="18" charset="-127"/>
                <a:ea typeface="HG教科書体" panose="02020609000000000000" pitchFamily="17" charset="-128"/>
              </a:rPr>
              <a:t>関連</a:t>
            </a:r>
            <a:r>
              <a:rPr lang="ja-JP" altLang="en-US" sz="2800" dirty="0">
                <a:latin typeface="NanumMyeongjo" panose="02020603020101020101" pitchFamily="18" charset="-127"/>
                <a:ea typeface="HG教科書体" panose="02020609000000000000" pitchFamily="17" charset="-128"/>
              </a:rPr>
              <a:t>表現です。</a:t>
            </a:r>
            <a:endParaRPr lang="ko-KR" altLang="en-US" sz="2800" dirty="0">
              <a:latin typeface="NanumMyeongjo" panose="02020603020101020101" pitchFamily="18" charset="-127"/>
              <a:ea typeface="NanumMyeongjo" panose="02020603020101020101" pitchFamily="18" charset="-127"/>
            </a:endParaRPr>
          </a:p>
        </p:txBody>
      </p:sp>
      <p:sp>
        <p:nvSpPr>
          <p:cNvPr id="2" name="コンテンツ プレースホルダー 1"/>
          <p:cNvSpPr>
            <a:spLocks noGrp="1"/>
          </p:cNvSpPr>
          <p:nvPr>
            <p:ph idx="1"/>
          </p:nvPr>
        </p:nvSpPr>
        <p:spPr>
          <a:xfrm>
            <a:off x="838200" y="833720"/>
            <a:ext cx="10515600" cy="5916704"/>
          </a:xfrm>
        </p:spPr>
        <p:txBody>
          <a:bodyPr>
            <a:normAutofit/>
          </a:bodyPr>
          <a:lstStyle/>
          <a:p>
            <a:endParaRPr lang="en-US" altLang="ja-JP" sz="2000" dirty="0">
              <a:latin typeface="NanumMyeongjo" panose="02020603020101020101" pitchFamily="18" charset="-127"/>
              <a:ea typeface="NanumMyeongjo" panose="02020603020101020101" pitchFamily="18" charset="-127"/>
            </a:endParaRPr>
          </a:p>
          <a:p>
            <a:endParaRPr lang="en-US" altLang="ja-JP" sz="2000" dirty="0" smtClean="0">
              <a:latin typeface="NanumMyeongjo" panose="02020603020101020101" pitchFamily="18" charset="-127"/>
              <a:ea typeface="NanumMyeongjo" panose="02020603020101020101" pitchFamily="18" charset="-127"/>
            </a:endParaRPr>
          </a:p>
          <a:p>
            <a:endParaRPr lang="en-US" altLang="ja-JP" sz="2000" dirty="0" smtClean="0">
              <a:latin typeface="NanumMyeongjo" panose="02020603020101020101" pitchFamily="18" charset="-127"/>
              <a:ea typeface="NanumMyeongjo" panose="02020603020101020101" pitchFamily="18" charset="-127"/>
            </a:endParaRPr>
          </a:p>
        </p:txBody>
      </p:sp>
      <p:sp>
        <p:nvSpPr>
          <p:cNvPr id="6" name="正方形/長方形 5"/>
          <p:cNvSpPr/>
          <p:nvPr/>
        </p:nvSpPr>
        <p:spPr>
          <a:xfrm>
            <a:off x="622000" y="4228965"/>
            <a:ext cx="255150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쇼핑하다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31" name="正方形/長方形 30"/>
          <p:cNvSpPr/>
          <p:nvPr/>
        </p:nvSpPr>
        <p:spPr>
          <a:xfrm>
            <a:off x="3026966" y="4228965"/>
            <a:ext cx="264620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운동하다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32" name="正方形/長方形 31"/>
          <p:cNvSpPr/>
          <p:nvPr/>
        </p:nvSpPr>
        <p:spPr>
          <a:xfrm>
            <a:off x="5849877" y="4228965"/>
            <a:ext cx="262604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데이트하다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pic>
        <p:nvPicPr>
          <p:cNvPr id="2050" name="Picture 2" descr="shopping_fasion.png (714×74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6446" y="2121693"/>
            <a:ext cx="1594453" cy="16703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diet_running_woman.png (661×8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2034" y="2043300"/>
            <a:ext cx="1487482" cy="180028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norimono_boat_couple.png (714×50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7495" y="2082102"/>
            <a:ext cx="2430810" cy="17226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12_1.jpg (660×44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76267" y="2196906"/>
            <a:ext cx="2477533" cy="1651689"/>
          </a:xfrm>
          <a:prstGeom prst="rect">
            <a:avLst/>
          </a:prstGeom>
          <a:noFill/>
          <a:extLst>
            <a:ext uri="{909E8E84-426E-40DD-AFC4-6F175D3DCCD1}">
              <a14:hiddenFill xmlns:a14="http://schemas.microsoft.com/office/drawing/2010/main">
                <a:solidFill>
                  <a:srgbClr val="FFFFFF"/>
                </a:solidFill>
              </a14:hiddenFill>
            </a:ext>
          </a:extLst>
        </p:spPr>
      </p:pic>
      <p:sp>
        <p:nvSpPr>
          <p:cNvPr id="15" name="正方形/長方形 14"/>
          <p:cNvSpPr/>
          <p:nvPr/>
        </p:nvSpPr>
        <p:spPr>
          <a:xfrm>
            <a:off x="8816109" y="4228965"/>
            <a:ext cx="262604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낮잠을 자다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3" name="正方形/長方形 12"/>
          <p:cNvSpPr/>
          <p:nvPr/>
        </p:nvSpPr>
        <p:spPr>
          <a:xfrm>
            <a:off x="622000" y="4951810"/>
            <a:ext cx="2551506"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쇼핑해요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4" name="正方形/長方形 13"/>
          <p:cNvSpPr/>
          <p:nvPr/>
        </p:nvSpPr>
        <p:spPr>
          <a:xfrm>
            <a:off x="2994757" y="4951810"/>
            <a:ext cx="264620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운동해요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6" name="正方形/長方形 15"/>
          <p:cNvSpPr/>
          <p:nvPr/>
        </p:nvSpPr>
        <p:spPr>
          <a:xfrm>
            <a:off x="5871334" y="4951810"/>
            <a:ext cx="262604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데이트해요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7" name="正方形/長方形 16"/>
          <p:cNvSpPr/>
          <p:nvPr/>
        </p:nvSpPr>
        <p:spPr>
          <a:xfrm>
            <a:off x="8876267" y="4878277"/>
            <a:ext cx="262604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낮잠을 자요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8" name="正方形/長方形 17"/>
          <p:cNvSpPr/>
          <p:nvPr/>
        </p:nvSpPr>
        <p:spPr>
          <a:xfrm>
            <a:off x="288366" y="1096421"/>
            <a:ext cx="3373668"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latin typeface="NanumMyeongjo" panose="02020603020101020101" pitchFamily="18" charset="-127"/>
                <a:ea typeface="NanumMyeongjo" panose="02020603020101020101" pitchFamily="18" charset="-127"/>
              </a:rPr>
              <a:t>Q. </a:t>
            </a:r>
            <a:r>
              <a:rPr lang="ko-KR" altLang="en-US" sz="2800" b="1" dirty="0" smtClean="0">
                <a:latin typeface="NanumMyeongjo" panose="02020603020101020101" pitchFamily="18" charset="-127"/>
                <a:ea typeface="NanumMyeongjo" panose="02020603020101020101" pitchFamily="18" charset="-127"/>
              </a:rPr>
              <a:t>주말에 뭐 해요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33976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500" fill="hold"/>
                                        <p:tgtEl>
                                          <p:spTgt spid="2052"/>
                                        </p:tgtEl>
                                        <p:attrNameLst>
                                          <p:attrName>ppt_x</p:attrName>
                                        </p:attrNameLst>
                                      </p:cBhvr>
                                      <p:tavLst>
                                        <p:tav tm="0">
                                          <p:val>
                                            <p:strVal val="#ppt_x"/>
                                          </p:val>
                                        </p:tav>
                                        <p:tav tm="100000">
                                          <p:val>
                                            <p:strVal val="#ppt_x"/>
                                          </p:val>
                                        </p:tav>
                                      </p:tavLst>
                                    </p:anim>
                                    <p:anim calcmode="lin" valueType="num">
                                      <p:cBhvr additive="base">
                                        <p:cTn id="26"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054"/>
                                        </p:tgtEl>
                                        <p:attrNameLst>
                                          <p:attrName>style.visibility</p:attrName>
                                        </p:attrNameLst>
                                      </p:cBhvr>
                                      <p:to>
                                        <p:strVal val="visible"/>
                                      </p:to>
                                    </p:set>
                                    <p:anim calcmode="lin" valueType="num">
                                      <p:cBhvr additive="base">
                                        <p:cTn id="31" dur="500" fill="hold"/>
                                        <p:tgtEl>
                                          <p:spTgt spid="2054"/>
                                        </p:tgtEl>
                                        <p:attrNameLst>
                                          <p:attrName>ppt_x</p:attrName>
                                        </p:attrNameLst>
                                      </p:cBhvr>
                                      <p:tavLst>
                                        <p:tav tm="0">
                                          <p:val>
                                            <p:strVal val="#ppt_x"/>
                                          </p:val>
                                        </p:tav>
                                        <p:tav tm="100000">
                                          <p:val>
                                            <p:strVal val="#ppt_x"/>
                                          </p:val>
                                        </p:tav>
                                      </p:tavLst>
                                    </p:anim>
                                    <p:anim calcmode="lin" valueType="num">
                                      <p:cBhvr additive="base">
                                        <p:cTn id="32" dur="500" fill="hold"/>
                                        <p:tgtEl>
                                          <p:spTgt spid="205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ppt_x"/>
                                          </p:val>
                                        </p:tav>
                                        <p:tav tm="100000">
                                          <p:val>
                                            <p:strVal val="#ppt_x"/>
                                          </p:val>
                                        </p:tav>
                                      </p:tavLst>
                                    </p:anim>
                                    <p:anim calcmode="lin" valueType="num">
                                      <p:cBhvr additive="base">
                                        <p:cTn id="4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ppt_x"/>
                                          </p:val>
                                        </p:tav>
                                        <p:tav tm="100000">
                                          <p:val>
                                            <p:strVal val="#ppt_x"/>
                                          </p:val>
                                        </p:tav>
                                      </p:tavLst>
                                    </p:anim>
                                    <p:anim calcmode="lin" valueType="num">
                                      <p:cBhvr additive="base">
                                        <p:cTn id="5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down)">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16">
                                            <p:txEl>
                                              <p:pRg st="0" end="0"/>
                                            </p:txEl>
                                          </p:spTgt>
                                        </p:tgtEl>
                                        <p:attrNameLst>
                                          <p:attrName>style.visibility</p:attrName>
                                        </p:attrNameLst>
                                      </p:cBhvr>
                                      <p:to>
                                        <p:strVal val="visible"/>
                                      </p:to>
                                    </p:set>
                                    <p:animEffect transition="in" filter="wipe(down)">
                                      <p:cBhvr>
                                        <p:cTn id="71" dur="500"/>
                                        <p:tgtEl>
                                          <p:spTgt spid="16">
                                            <p:txEl>
                                              <p:pRg st="0" end="0"/>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1" grpId="0" animBg="1"/>
      <p:bldP spid="32" grpId="0" animBg="1"/>
      <p:bldP spid="15" grpId="0" animBg="1"/>
      <p:bldP spid="13" grpId="0" animBg="1"/>
      <p:bldP spid="14"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13139"/>
            <a:ext cx="11385596" cy="833718"/>
          </a:xfrm>
        </p:spPr>
        <p:txBody>
          <a:bodyPr>
            <a:normAutofit/>
          </a:bodyPr>
          <a:lstStyle/>
          <a:p>
            <a:endParaRPr lang="ko-KR" altLang="en-US" sz="2800" dirty="0">
              <a:latin typeface="NanumMyeongjo" panose="02020603020101020101" pitchFamily="18" charset="-127"/>
              <a:ea typeface="NanumMyeongjo" panose="02020603020101020101" pitchFamily="18" charset="-127"/>
            </a:endParaRPr>
          </a:p>
        </p:txBody>
      </p:sp>
      <p:sp>
        <p:nvSpPr>
          <p:cNvPr id="2" name="コンテンツ プレースホルダー 1"/>
          <p:cNvSpPr>
            <a:spLocks noGrp="1"/>
          </p:cNvSpPr>
          <p:nvPr>
            <p:ph idx="1"/>
          </p:nvPr>
        </p:nvSpPr>
        <p:spPr>
          <a:xfrm>
            <a:off x="147918" y="833720"/>
            <a:ext cx="11819964" cy="5916704"/>
          </a:xfrm>
        </p:spPr>
        <p:txBody>
          <a:bodyPr>
            <a:normAutofit/>
          </a:bodyPr>
          <a:lstStyle/>
          <a:p>
            <a:endParaRPr lang="en-US" altLang="ja-JP" sz="2000" dirty="0">
              <a:latin typeface="NanumMyeongjo" panose="02020603020101020101" pitchFamily="18" charset="-127"/>
              <a:ea typeface="NanumMyeongjo" panose="02020603020101020101" pitchFamily="18" charset="-127"/>
            </a:endParaRPr>
          </a:p>
          <a:p>
            <a:endParaRPr lang="en-US" altLang="ja-JP" sz="2000" dirty="0" smtClean="0">
              <a:latin typeface="NanumMyeongjo" panose="02020603020101020101" pitchFamily="18" charset="-127"/>
              <a:ea typeface="NanumMyeongjo" panose="02020603020101020101" pitchFamily="18" charset="-127"/>
            </a:endParaRPr>
          </a:p>
          <a:p>
            <a:endParaRPr lang="en-US" altLang="ja-JP" sz="2000" dirty="0" smtClean="0">
              <a:latin typeface="NanumMyeongjo" panose="02020603020101020101" pitchFamily="18" charset="-127"/>
              <a:ea typeface="NanumMyeongjo" panose="02020603020101020101" pitchFamily="18" charset="-127"/>
            </a:endParaRPr>
          </a:p>
        </p:txBody>
      </p:sp>
      <p:sp>
        <p:nvSpPr>
          <p:cNvPr id="6" name="正方形/長方形 5"/>
          <p:cNvSpPr/>
          <p:nvPr/>
        </p:nvSpPr>
        <p:spPr>
          <a:xfrm>
            <a:off x="464457" y="4228965"/>
            <a:ext cx="3063107"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latin typeface="NanumMyeongjo" panose="02020603020101020101" pitchFamily="18" charset="-127"/>
                <a:ea typeface="NanumMyeongjo" panose="02020603020101020101" pitchFamily="18" charset="-127"/>
              </a:rPr>
              <a:t>(</a:t>
            </a:r>
            <a:r>
              <a:rPr lang="ko-KR" altLang="en-US" sz="2800" b="1" dirty="0" smtClean="0">
                <a:latin typeface="NanumMyeongjo" panose="02020603020101020101" pitchFamily="18" charset="-127"/>
                <a:ea typeface="NanumMyeongjo" panose="02020603020101020101" pitchFamily="18" charset="-127"/>
              </a:rPr>
              <a:t>친구하고</a:t>
            </a:r>
            <a:r>
              <a:rPr lang="en-US" altLang="ko-KR" sz="2800" b="1" dirty="0" smtClean="0">
                <a:latin typeface="NanumMyeongjo" panose="02020603020101020101" pitchFamily="18" charset="-127"/>
                <a:ea typeface="NanumMyeongjo" panose="02020603020101020101" pitchFamily="18" charset="-127"/>
              </a:rPr>
              <a:t>) </a:t>
            </a:r>
            <a:r>
              <a:rPr lang="ko-KR" altLang="en-US" sz="2800" b="1" dirty="0" smtClean="0">
                <a:latin typeface="NanumMyeongjo" panose="02020603020101020101" pitchFamily="18" charset="-127"/>
                <a:ea typeface="NanumMyeongjo" panose="02020603020101020101" pitchFamily="18" charset="-127"/>
              </a:rPr>
              <a:t>놀다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31" name="正方形/長方形 30"/>
          <p:cNvSpPr/>
          <p:nvPr/>
        </p:nvSpPr>
        <p:spPr>
          <a:xfrm>
            <a:off x="3527564" y="4228965"/>
            <a:ext cx="236180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집</a:t>
            </a:r>
            <a:r>
              <a:rPr lang="ko-KR" altLang="en-US" sz="2800" b="1" dirty="0" smtClean="0">
                <a:solidFill>
                  <a:srgbClr val="00B050"/>
                </a:solidFill>
                <a:latin typeface="NanumMyeongjo" panose="02020603020101020101" pitchFamily="18" charset="-127"/>
                <a:ea typeface="NanumMyeongjo" panose="02020603020101020101" pitchFamily="18" charset="-127"/>
              </a:rPr>
              <a:t>에서</a:t>
            </a:r>
            <a:r>
              <a:rPr lang="ko-KR" altLang="en-US" sz="2800" b="1" dirty="0" smtClean="0">
                <a:solidFill>
                  <a:schemeClr val="tx1"/>
                </a:solidFill>
                <a:latin typeface="NanumMyeongjo" panose="02020603020101020101" pitchFamily="18" charset="-127"/>
                <a:ea typeface="NanumMyeongjo" panose="02020603020101020101" pitchFamily="18" charset="-127"/>
              </a:rPr>
              <a:t> 쉬다</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32" name="正方形/長方形 31"/>
          <p:cNvSpPr/>
          <p:nvPr/>
        </p:nvSpPr>
        <p:spPr>
          <a:xfrm>
            <a:off x="5849877" y="4228965"/>
            <a:ext cx="296623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커피를 마시다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5" name="正方形/長方形 14"/>
          <p:cNvSpPr/>
          <p:nvPr/>
        </p:nvSpPr>
        <p:spPr>
          <a:xfrm>
            <a:off x="8816109" y="4228965"/>
            <a:ext cx="3151773"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아르바이트하다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pic>
        <p:nvPicPr>
          <p:cNvPr id="3074" name="Picture 2" descr="athletic_kids.png (500×4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5424" y="1921821"/>
            <a:ext cx="2241703" cy="191441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u18588941.jpg (450×4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5089" y="2082102"/>
            <a:ext cx="1892671" cy="176649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s (211×2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0576" y="1889274"/>
            <a:ext cx="2009775" cy="2266951"/>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job_izakaya_beer.png (391×5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53030" y="2082102"/>
            <a:ext cx="1552201" cy="1984912"/>
          </a:xfrm>
          <a:prstGeom prst="rect">
            <a:avLst/>
          </a:prstGeom>
          <a:noFill/>
          <a:extLst>
            <a:ext uri="{909E8E84-426E-40DD-AFC4-6F175D3DCCD1}">
              <a14:hiddenFill xmlns:a14="http://schemas.microsoft.com/office/drawing/2010/main">
                <a:solidFill>
                  <a:srgbClr val="FFFFFF"/>
                </a:solidFill>
              </a14:hiddenFill>
            </a:ext>
          </a:extLst>
        </p:spPr>
      </p:pic>
      <p:sp>
        <p:nvSpPr>
          <p:cNvPr id="12" name="正方形/長方形 11"/>
          <p:cNvSpPr/>
          <p:nvPr/>
        </p:nvSpPr>
        <p:spPr>
          <a:xfrm>
            <a:off x="464457" y="4951810"/>
            <a:ext cx="3063107"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latin typeface="NanumMyeongjo" panose="02020603020101020101" pitchFamily="18" charset="-127"/>
                <a:ea typeface="NanumMyeongjo" panose="02020603020101020101" pitchFamily="18" charset="-127"/>
              </a:rPr>
              <a:t>(</a:t>
            </a:r>
            <a:r>
              <a:rPr lang="ko-KR" altLang="en-US" sz="2800" b="1" dirty="0" smtClean="0">
                <a:latin typeface="NanumMyeongjo" panose="02020603020101020101" pitchFamily="18" charset="-127"/>
                <a:ea typeface="NanumMyeongjo" panose="02020603020101020101" pitchFamily="18" charset="-127"/>
              </a:rPr>
              <a:t>친구랑</a:t>
            </a:r>
            <a:r>
              <a:rPr lang="en-US" altLang="ko-KR" sz="2800" b="1" dirty="0" smtClean="0">
                <a:latin typeface="NanumMyeongjo" panose="02020603020101020101" pitchFamily="18" charset="-127"/>
                <a:ea typeface="NanumMyeongjo" panose="02020603020101020101" pitchFamily="18" charset="-127"/>
              </a:rPr>
              <a:t>) </a:t>
            </a:r>
            <a:r>
              <a:rPr lang="ko-KR" altLang="en-US" sz="2800" b="1" dirty="0" smtClean="0">
                <a:latin typeface="NanumMyeongjo" panose="02020603020101020101" pitchFamily="18" charset="-127"/>
                <a:ea typeface="NanumMyeongjo" panose="02020603020101020101" pitchFamily="18" charset="-127"/>
              </a:rPr>
              <a:t>놀아요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3" name="正方形/長方形 12"/>
          <p:cNvSpPr/>
          <p:nvPr/>
        </p:nvSpPr>
        <p:spPr>
          <a:xfrm>
            <a:off x="3410857" y="4981690"/>
            <a:ext cx="261342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집</a:t>
            </a:r>
            <a:r>
              <a:rPr lang="ko-KR" altLang="en-US" sz="2800" b="1" dirty="0" smtClean="0">
                <a:solidFill>
                  <a:srgbClr val="00B050"/>
                </a:solidFill>
                <a:latin typeface="NanumMyeongjo" panose="02020603020101020101" pitchFamily="18" charset="-127"/>
                <a:ea typeface="NanumMyeongjo" panose="02020603020101020101" pitchFamily="18" charset="-127"/>
              </a:rPr>
              <a:t>에서</a:t>
            </a:r>
            <a:r>
              <a:rPr lang="ko-KR" altLang="en-US" sz="2800" b="1" dirty="0" smtClean="0">
                <a:solidFill>
                  <a:schemeClr val="tx1"/>
                </a:solidFill>
                <a:latin typeface="NanumMyeongjo" panose="02020603020101020101" pitchFamily="18" charset="-127"/>
                <a:ea typeface="NanumMyeongjo" panose="02020603020101020101" pitchFamily="18" charset="-127"/>
              </a:rPr>
              <a:t> 쉬어요</a:t>
            </a:r>
            <a:r>
              <a:rPr lang="en-US" altLang="ko-KR" sz="2800" b="1" dirty="0" smtClean="0">
                <a:solidFill>
                  <a:schemeClr val="tx1"/>
                </a:solidFill>
                <a:latin typeface="NanumMyeongjo" panose="02020603020101020101" pitchFamily="18" charset="-127"/>
                <a:ea typeface="NanumMyeongjo" panose="02020603020101020101" pitchFamily="18" charset="-127"/>
              </a:rPr>
              <a:t>.</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14" name="正方形/長方形 13"/>
          <p:cNvSpPr/>
          <p:nvPr/>
        </p:nvSpPr>
        <p:spPr>
          <a:xfrm>
            <a:off x="5889368" y="4981690"/>
            <a:ext cx="292674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커피를 마셔요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6" name="正方形/長方形 15"/>
          <p:cNvSpPr/>
          <p:nvPr/>
        </p:nvSpPr>
        <p:spPr>
          <a:xfrm>
            <a:off x="8816109" y="4955102"/>
            <a:ext cx="3027548"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err="1" smtClean="0">
                <a:latin typeface="NanumMyeongjo" panose="02020603020101020101" pitchFamily="18" charset="-127"/>
                <a:ea typeface="NanumMyeongjo" panose="02020603020101020101" pitchFamily="18" charset="-127"/>
              </a:rPr>
              <a:t>아르바이트해요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7" name="正方形/長方形 16"/>
          <p:cNvSpPr/>
          <p:nvPr/>
        </p:nvSpPr>
        <p:spPr>
          <a:xfrm>
            <a:off x="281899" y="817390"/>
            <a:ext cx="395627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latin typeface="NanumMyeongjo" panose="02020603020101020101" pitchFamily="18" charset="-127"/>
                <a:ea typeface="NanumMyeongjo" panose="02020603020101020101" pitchFamily="18" charset="-127"/>
              </a:rPr>
              <a:t>Q. </a:t>
            </a:r>
            <a:r>
              <a:rPr lang="ko-KR" altLang="en-US" sz="2800" b="1" dirty="0" smtClean="0">
                <a:latin typeface="NanumMyeongjo" panose="02020603020101020101" pitchFamily="18" charset="-127"/>
                <a:ea typeface="NanumMyeongjo" panose="02020603020101020101" pitchFamily="18" charset="-127"/>
              </a:rPr>
              <a:t>주말에 뭐 해요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4277153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additive="base">
                                        <p:cTn id="13" dur="500" fill="hold"/>
                                        <p:tgtEl>
                                          <p:spTgt spid="3074"/>
                                        </p:tgtEl>
                                        <p:attrNameLst>
                                          <p:attrName>ppt_x</p:attrName>
                                        </p:attrNameLst>
                                      </p:cBhvr>
                                      <p:tavLst>
                                        <p:tav tm="0">
                                          <p:val>
                                            <p:strVal val="#ppt_x"/>
                                          </p:val>
                                        </p:tav>
                                        <p:tav tm="100000">
                                          <p:val>
                                            <p:strVal val="#ppt_x"/>
                                          </p:val>
                                        </p:tav>
                                      </p:tavLst>
                                    </p:anim>
                                    <p:anim calcmode="lin" valueType="num">
                                      <p:cBhvr additive="base">
                                        <p:cTn id="14"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6"/>
                                        </p:tgtEl>
                                        <p:attrNameLst>
                                          <p:attrName>style.visibility</p:attrName>
                                        </p:attrNameLst>
                                      </p:cBhvr>
                                      <p:to>
                                        <p:strVal val="visible"/>
                                      </p:to>
                                    </p:set>
                                    <p:anim calcmode="lin" valueType="num">
                                      <p:cBhvr additive="base">
                                        <p:cTn id="19" dur="500" fill="hold"/>
                                        <p:tgtEl>
                                          <p:spTgt spid="3076"/>
                                        </p:tgtEl>
                                        <p:attrNameLst>
                                          <p:attrName>ppt_x</p:attrName>
                                        </p:attrNameLst>
                                      </p:cBhvr>
                                      <p:tavLst>
                                        <p:tav tm="0">
                                          <p:val>
                                            <p:strVal val="#ppt_x"/>
                                          </p:val>
                                        </p:tav>
                                        <p:tav tm="100000">
                                          <p:val>
                                            <p:strVal val="#ppt_x"/>
                                          </p:val>
                                        </p:tav>
                                      </p:tavLst>
                                    </p:anim>
                                    <p:anim calcmode="lin" valueType="num">
                                      <p:cBhvr additive="base">
                                        <p:cTn id="20"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78"/>
                                        </p:tgtEl>
                                        <p:attrNameLst>
                                          <p:attrName>style.visibility</p:attrName>
                                        </p:attrNameLst>
                                      </p:cBhvr>
                                      <p:to>
                                        <p:strVal val="visible"/>
                                      </p:to>
                                    </p:set>
                                    <p:anim calcmode="lin" valueType="num">
                                      <p:cBhvr additive="base">
                                        <p:cTn id="25" dur="500" fill="hold"/>
                                        <p:tgtEl>
                                          <p:spTgt spid="3078"/>
                                        </p:tgtEl>
                                        <p:attrNameLst>
                                          <p:attrName>ppt_x</p:attrName>
                                        </p:attrNameLst>
                                      </p:cBhvr>
                                      <p:tavLst>
                                        <p:tav tm="0">
                                          <p:val>
                                            <p:strVal val="#ppt_x"/>
                                          </p:val>
                                        </p:tav>
                                        <p:tav tm="100000">
                                          <p:val>
                                            <p:strVal val="#ppt_x"/>
                                          </p:val>
                                        </p:tav>
                                      </p:tavLst>
                                    </p:anim>
                                    <p:anim calcmode="lin" valueType="num">
                                      <p:cBhvr additive="base">
                                        <p:cTn id="26" dur="500" fill="hold"/>
                                        <p:tgtEl>
                                          <p:spTgt spid="307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084"/>
                                        </p:tgtEl>
                                        <p:attrNameLst>
                                          <p:attrName>style.visibility</p:attrName>
                                        </p:attrNameLst>
                                      </p:cBhvr>
                                      <p:to>
                                        <p:strVal val="visible"/>
                                      </p:to>
                                    </p:set>
                                    <p:anim calcmode="lin" valueType="num">
                                      <p:cBhvr additive="base">
                                        <p:cTn id="31" dur="500" fill="hold"/>
                                        <p:tgtEl>
                                          <p:spTgt spid="3084"/>
                                        </p:tgtEl>
                                        <p:attrNameLst>
                                          <p:attrName>ppt_x</p:attrName>
                                        </p:attrNameLst>
                                      </p:cBhvr>
                                      <p:tavLst>
                                        <p:tav tm="0">
                                          <p:val>
                                            <p:strVal val="#ppt_x"/>
                                          </p:val>
                                        </p:tav>
                                        <p:tav tm="100000">
                                          <p:val>
                                            <p:strVal val="#ppt_x"/>
                                          </p:val>
                                        </p:tav>
                                      </p:tavLst>
                                    </p:anim>
                                    <p:anim calcmode="lin" valueType="num">
                                      <p:cBhvr additive="base">
                                        <p:cTn id="32" dur="500" fill="hold"/>
                                        <p:tgtEl>
                                          <p:spTgt spid="308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down)">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down)">
                                      <p:cBhvr>
                                        <p:cTn id="47" dur="500"/>
                                        <p:tgtEl>
                                          <p:spTgt spid="3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down)">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down)">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down)">
                                      <p:cBhvr>
                                        <p:cTn id="62" dur="5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14">
                                            <p:txEl>
                                              <p:pRg st="0" end="0"/>
                                            </p:txEl>
                                          </p:spTgt>
                                        </p:tgtEl>
                                        <p:attrNameLst>
                                          <p:attrName>style.visibility</p:attrName>
                                        </p:attrNameLst>
                                      </p:cBhvr>
                                      <p:to>
                                        <p:strVal val="visible"/>
                                      </p:to>
                                    </p:set>
                                    <p:animEffect transition="in" filter="wipe(down)">
                                      <p:cBhvr>
                                        <p:cTn id="67" dur="500"/>
                                        <p:tgtEl>
                                          <p:spTgt spid="14">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1" grpId="0" animBg="1"/>
      <p:bldP spid="32" grpId="0" animBg="1"/>
      <p:bldP spid="15" grpId="0" animBg="1"/>
      <p:bldP spid="12" grpId="0" animBg="1"/>
      <p:bldP spid="13"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30403"/>
            <a:ext cx="11385596" cy="833718"/>
          </a:xfrm>
        </p:spPr>
        <p:txBody>
          <a:bodyPr>
            <a:normAutofit/>
          </a:bodyPr>
          <a:lstStyle/>
          <a:p>
            <a:r>
              <a:rPr lang="ja-JP" altLang="en-US" sz="2800" dirty="0" smtClean="0">
                <a:latin typeface="UD デジタル 教科書体 NK-R" panose="02020400000000000000" pitchFamily="18" charset="-128"/>
                <a:ea typeface="UD デジタル 教科書体 NK-R" panose="02020400000000000000" pitchFamily="18" charset="-128"/>
              </a:rPr>
              <a:t> 　❸ 「感想・感じ方」に関する表現</a:t>
            </a:r>
            <a:endParaRPr lang="ko-KR" altLang="en-US" sz="2800" dirty="0">
              <a:latin typeface="UD デジタル 教科書体 NK-R" panose="02020400000000000000" pitchFamily="18" charset="-128"/>
              <a:ea typeface="NanumMyeongjo" panose="02020603020101020101" pitchFamily="18" charset="-127"/>
            </a:endParaRPr>
          </a:p>
        </p:txBody>
      </p:sp>
      <p:sp>
        <p:nvSpPr>
          <p:cNvPr id="2" name="コンテンツ プレースホルダー 1"/>
          <p:cNvSpPr>
            <a:spLocks noGrp="1"/>
          </p:cNvSpPr>
          <p:nvPr>
            <p:ph idx="1"/>
          </p:nvPr>
        </p:nvSpPr>
        <p:spPr>
          <a:xfrm>
            <a:off x="838200" y="833720"/>
            <a:ext cx="10515600" cy="5916704"/>
          </a:xfrm>
        </p:spPr>
        <p:txBody>
          <a:bodyPr>
            <a:normAutofit/>
          </a:bodyPr>
          <a:lstStyle/>
          <a:p>
            <a:endParaRPr lang="en-US" altLang="ja-JP" sz="2000" dirty="0">
              <a:latin typeface="NanumMyeongjo" panose="02020603020101020101" pitchFamily="18" charset="-127"/>
              <a:ea typeface="NanumMyeongjo" panose="02020603020101020101" pitchFamily="18" charset="-127"/>
            </a:endParaRPr>
          </a:p>
          <a:p>
            <a:endParaRPr lang="en-US" altLang="ja-JP" sz="2000" dirty="0" smtClean="0">
              <a:latin typeface="NanumMyeongjo" panose="02020603020101020101" pitchFamily="18" charset="-127"/>
              <a:ea typeface="NanumMyeongjo" panose="02020603020101020101" pitchFamily="18" charset="-127"/>
            </a:endParaRPr>
          </a:p>
          <a:p>
            <a:endParaRPr lang="en-US" altLang="ja-JP" sz="2000" dirty="0" smtClean="0">
              <a:latin typeface="NanumMyeongjo" panose="02020603020101020101" pitchFamily="18" charset="-127"/>
              <a:ea typeface="NanumMyeongjo" panose="02020603020101020101" pitchFamily="18" charset="-127"/>
            </a:endParaRPr>
          </a:p>
        </p:txBody>
      </p:sp>
      <p:sp>
        <p:nvSpPr>
          <p:cNvPr id="6" name="正方形/長方形 5"/>
          <p:cNvSpPr/>
          <p:nvPr/>
        </p:nvSpPr>
        <p:spPr>
          <a:xfrm>
            <a:off x="756470" y="4228965"/>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좋다</a:t>
            </a:r>
            <a:r>
              <a:rPr lang="en-US" altLang="ko-KR" sz="2000" b="1" dirty="0" smtClean="0">
                <a:solidFill>
                  <a:srgbClr val="FF0000"/>
                </a:solidFill>
                <a:latin typeface="NanumMyeongjo" panose="02020603020101020101" pitchFamily="18" charset="-127"/>
                <a:ea typeface="NanumMyeongjo" panose="02020603020101020101" pitchFamily="18" charset="-127"/>
              </a:rPr>
              <a:t>[</a:t>
            </a:r>
            <a:r>
              <a:rPr lang="ko-KR" altLang="en-US" sz="2000" b="1" dirty="0" smtClean="0">
                <a:solidFill>
                  <a:srgbClr val="FF0000"/>
                </a:solidFill>
                <a:latin typeface="NanumMyeongjo" panose="02020603020101020101" pitchFamily="18" charset="-127"/>
                <a:ea typeface="NanumMyeongjo" panose="02020603020101020101" pitchFamily="18" charset="-127"/>
              </a:rPr>
              <a:t>조타</a:t>
            </a:r>
            <a:r>
              <a:rPr lang="en-US" altLang="ko-KR" sz="2000" b="1" dirty="0" smtClean="0">
                <a:solidFill>
                  <a:srgbClr val="FF0000"/>
                </a:solidFill>
                <a:latin typeface="NanumMyeongjo" panose="02020603020101020101" pitchFamily="18" charset="-127"/>
                <a:ea typeface="NanumMyeongjo" panose="02020603020101020101" pitchFamily="18" charset="-127"/>
              </a:rPr>
              <a:t>]</a:t>
            </a:r>
            <a:endParaRPr lang="ko-KR" altLang="en-US" sz="2000" b="1" dirty="0">
              <a:solidFill>
                <a:srgbClr val="FF0000"/>
              </a:solidFill>
              <a:latin typeface="NanumMyeongjo" panose="02020603020101020101" pitchFamily="18" charset="-127"/>
              <a:ea typeface="NanumMyeongjo" panose="02020603020101020101" pitchFamily="18" charset="-127"/>
            </a:endParaRPr>
          </a:p>
        </p:txBody>
      </p:sp>
      <p:sp>
        <p:nvSpPr>
          <p:cNvPr id="31" name="正方形/長方形 30"/>
          <p:cNvSpPr/>
          <p:nvPr/>
        </p:nvSpPr>
        <p:spPr>
          <a:xfrm>
            <a:off x="4624394" y="4228965"/>
            <a:ext cx="264620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힘들다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32" name="正方形/長方形 31"/>
          <p:cNvSpPr/>
          <p:nvPr/>
        </p:nvSpPr>
        <p:spPr>
          <a:xfrm>
            <a:off x="7818773" y="4228965"/>
            <a:ext cx="262604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심심하다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pic>
        <p:nvPicPr>
          <p:cNvPr id="4098" name="Picture 2" descr="free-illustration-onsen-man.jpg (400×3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7998" y="2136679"/>
            <a:ext cx="1982507" cy="165539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s (207×2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3029" y="1904864"/>
            <a:ext cx="1601032" cy="188720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E98080E5B188.png (574×6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35471" y="1952990"/>
            <a:ext cx="1667666" cy="1839082"/>
          </a:xfrm>
          <a:prstGeom prst="rect">
            <a:avLst/>
          </a:prstGeom>
          <a:noFill/>
          <a:extLst>
            <a:ext uri="{909E8E84-426E-40DD-AFC4-6F175D3DCCD1}">
              <a14:hiddenFill xmlns:a14="http://schemas.microsoft.com/office/drawing/2010/main">
                <a:solidFill>
                  <a:srgbClr val="FFFFFF"/>
                </a:solidFill>
              </a14:hiddenFill>
            </a:ext>
          </a:extLst>
        </p:spPr>
      </p:pic>
      <p:sp>
        <p:nvSpPr>
          <p:cNvPr id="10" name="正方形/長方形 9"/>
          <p:cNvSpPr/>
          <p:nvPr/>
        </p:nvSpPr>
        <p:spPr>
          <a:xfrm>
            <a:off x="541190" y="4951810"/>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좋아요</a:t>
            </a:r>
            <a:r>
              <a:rPr lang="en-US" altLang="ko-KR" sz="2800" b="1" dirty="0" smtClean="0">
                <a:solidFill>
                  <a:schemeClr val="tx1"/>
                </a:solidFill>
                <a:latin typeface="NanumMyeongjo" panose="02020603020101020101" pitchFamily="18" charset="-127"/>
                <a:ea typeface="NanumMyeongjo" panose="02020603020101020101" pitchFamily="18" charset="-127"/>
              </a:rPr>
              <a:t>.</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11" name="正方形/長方形 10"/>
          <p:cNvSpPr/>
          <p:nvPr/>
        </p:nvSpPr>
        <p:spPr>
          <a:xfrm>
            <a:off x="4624394" y="4934800"/>
            <a:ext cx="264620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힘들어요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2" name="正方形/長方形 11"/>
          <p:cNvSpPr/>
          <p:nvPr/>
        </p:nvSpPr>
        <p:spPr>
          <a:xfrm>
            <a:off x="7818772" y="4911071"/>
            <a:ext cx="262604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심심해요</a:t>
            </a:r>
            <a:r>
              <a:rPr lang="en-US" altLang="ko-KR" sz="2800" b="1" dirty="0" smtClean="0">
                <a:latin typeface="NanumMyeongjo" panose="02020603020101020101" pitchFamily="18" charset="-127"/>
                <a:ea typeface="NanumMyeongjo" panose="02020603020101020101" pitchFamily="18" charset="-127"/>
              </a:rPr>
              <a:t>.</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3" name="正方形/長方形 12"/>
          <p:cNvSpPr/>
          <p:nvPr/>
        </p:nvSpPr>
        <p:spPr>
          <a:xfrm>
            <a:off x="288366" y="913060"/>
            <a:ext cx="4631977"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r>
              <a:rPr lang="en-US" altLang="ko-KR" sz="2800" b="1" dirty="0" smtClean="0">
                <a:latin typeface="NanumMyeongjo" panose="02020603020101020101" pitchFamily="18" charset="-127"/>
                <a:ea typeface="NanumMyeongjo" panose="02020603020101020101" pitchFamily="18" charset="-127"/>
              </a:rPr>
              <a:t>Q. </a:t>
            </a:r>
            <a:r>
              <a:rPr lang="ko-KR" altLang="en-US" sz="3600" b="1" dirty="0" smtClean="0">
                <a:latin typeface="NanumMyeongjo" panose="02020603020101020101" pitchFamily="18" charset="-127"/>
                <a:ea typeface="NanumMyeongjo" panose="02020603020101020101" pitchFamily="18" charset="-127"/>
              </a:rPr>
              <a:t>어때요</a:t>
            </a:r>
            <a:r>
              <a:rPr lang="en-US" altLang="ko-KR" sz="3600" b="1" dirty="0" smtClean="0">
                <a:latin typeface="NanumMyeongjo" panose="02020603020101020101" pitchFamily="18" charset="-127"/>
                <a:ea typeface="NanumMyeongjo" panose="02020603020101020101" pitchFamily="18" charset="-127"/>
              </a:rPr>
              <a:t>?</a:t>
            </a:r>
            <a:r>
              <a:rPr lang="ja-JP" altLang="en-US" sz="2400" b="1" dirty="0" smtClean="0">
                <a:solidFill>
                  <a:srgbClr val="FF0000"/>
                </a:solidFill>
                <a:latin typeface="NanumMyeongjo" panose="02020603020101020101" pitchFamily="18" charset="-127"/>
                <a:ea typeface="HG教科書体" panose="02020609000000000000" pitchFamily="17" charset="-128"/>
              </a:rPr>
              <a:t>どうですか。</a:t>
            </a:r>
            <a:endParaRPr lang="ko-KR" altLang="en-US" sz="2400" b="1" dirty="0">
              <a:solidFill>
                <a:srgbClr val="FF0000"/>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81786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 calcmode="lin" valueType="num">
                                      <p:cBhvr additive="base">
                                        <p:cTn id="13" dur="500" fill="hold"/>
                                        <p:tgtEl>
                                          <p:spTgt spid="4098"/>
                                        </p:tgtEl>
                                        <p:attrNameLst>
                                          <p:attrName>ppt_x</p:attrName>
                                        </p:attrNameLst>
                                      </p:cBhvr>
                                      <p:tavLst>
                                        <p:tav tm="0">
                                          <p:val>
                                            <p:strVal val="#ppt_x"/>
                                          </p:val>
                                        </p:tav>
                                        <p:tav tm="100000">
                                          <p:val>
                                            <p:strVal val="#ppt_x"/>
                                          </p:val>
                                        </p:tav>
                                      </p:tavLst>
                                    </p:anim>
                                    <p:anim calcmode="lin" valueType="num">
                                      <p:cBhvr additive="base">
                                        <p:cTn id="14"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100"/>
                                        </p:tgtEl>
                                        <p:attrNameLst>
                                          <p:attrName>style.visibility</p:attrName>
                                        </p:attrNameLst>
                                      </p:cBhvr>
                                      <p:to>
                                        <p:strVal val="visible"/>
                                      </p:to>
                                    </p:set>
                                    <p:anim calcmode="lin" valueType="num">
                                      <p:cBhvr additive="base">
                                        <p:cTn id="19" dur="500" fill="hold"/>
                                        <p:tgtEl>
                                          <p:spTgt spid="4100"/>
                                        </p:tgtEl>
                                        <p:attrNameLst>
                                          <p:attrName>ppt_x</p:attrName>
                                        </p:attrNameLst>
                                      </p:cBhvr>
                                      <p:tavLst>
                                        <p:tav tm="0">
                                          <p:val>
                                            <p:strVal val="#ppt_x"/>
                                          </p:val>
                                        </p:tav>
                                        <p:tav tm="100000">
                                          <p:val>
                                            <p:strVal val="#ppt_x"/>
                                          </p:val>
                                        </p:tav>
                                      </p:tavLst>
                                    </p:anim>
                                    <p:anim calcmode="lin" valueType="num">
                                      <p:cBhvr additive="base">
                                        <p:cTn id="20"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102"/>
                                        </p:tgtEl>
                                        <p:attrNameLst>
                                          <p:attrName>style.visibility</p:attrName>
                                        </p:attrNameLst>
                                      </p:cBhvr>
                                      <p:to>
                                        <p:strVal val="visible"/>
                                      </p:to>
                                    </p:set>
                                    <p:anim calcmode="lin" valueType="num">
                                      <p:cBhvr additive="base">
                                        <p:cTn id="25" dur="500" fill="hold"/>
                                        <p:tgtEl>
                                          <p:spTgt spid="4102"/>
                                        </p:tgtEl>
                                        <p:attrNameLst>
                                          <p:attrName>ppt_x</p:attrName>
                                        </p:attrNameLst>
                                      </p:cBhvr>
                                      <p:tavLst>
                                        <p:tav tm="0">
                                          <p:val>
                                            <p:strVal val="#ppt_x"/>
                                          </p:val>
                                        </p:tav>
                                        <p:tav tm="100000">
                                          <p:val>
                                            <p:strVal val="#ppt_x"/>
                                          </p:val>
                                        </p:tav>
                                      </p:tavLst>
                                    </p:anim>
                                    <p:anim calcmode="lin" valueType="num">
                                      <p:cBhvr additive="base">
                                        <p:cTn id="26" dur="500" fill="hold"/>
                                        <p:tgtEl>
                                          <p:spTgt spid="410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down)">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down)">
                                      <p:cBhvr>
                                        <p:cTn id="41" dur="500"/>
                                        <p:tgtEl>
                                          <p:spTgt spid="32">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5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down)">
                                      <p:cBhvr>
                                        <p:cTn id="5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1"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838200" y="833720"/>
            <a:ext cx="10515600" cy="5916704"/>
          </a:xfrm>
        </p:spPr>
        <p:txBody>
          <a:bodyPr>
            <a:normAutofit/>
          </a:bodyPr>
          <a:lstStyle/>
          <a:p>
            <a:endParaRPr lang="en-US" altLang="ja-JP" sz="2000" dirty="0">
              <a:latin typeface="NanumMyeongjo" panose="02020603020101020101" pitchFamily="18" charset="-127"/>
              <a:ea typeface="NanumMyeongjo" panose="02020603020101020101" pitchFamily="18" charset="-127"/>
            </a:endParaRPr>
          </a:p>
          <a:p>
            <a:endParaRPr lang="en-US" altLang="ja-JP" sz="2000" dirty="0" smtClean="0">
              <a:latin typeface="NanumMyeongjo" panose="02020603020101020101" pitchFamily="18" charset="-127"/>
              <a:ea typeface="NanumMyeongjo" panose="02020603020101020101" pitchFamily="18" charset="-127"/>
            </a:endParaRPr>
          </a:p>
          <a:p>
            <a:endParaRPr lang="en-US" altLang="ja-JP" sz="2000" dirty="0" smtClean="0">
              <a:latin typeface="NanumMyeongjo" panose="02020603020101020101" pitchFamily="18" charset="-127"/>
              <a:ea typeface="NanumMyeongjo" panose="02020603020101020101" pitchFamily="18" charset="-127"/>
            </a:endParaRPr>
          </a:p>
        </p:txBody>
      </p:sp>
      <p:sp>
        <p:nvSpPr>
          <p:cNvPr id="6" name="正方形/長方形 5"/>
          <p:cNvSpPr/>
          <p:nvPr/>
        </p:nvSpPr>
        <p:spPr>
          <a:xfrm>
            <a:off x="756469" y="3921080"/>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재미</a:t>
            </a:r>
            <a:r>
              <a:rPr lang="ko-KR" altLang="en-US" sz="2800" b="1" dirty="0" smtClean="0">
                <a:solidFill>
                  <a:srgbClr val="FF0000"/>
                </a:solidFill>
                <a:latin typeface="NanumMyeongjo" panose="02020603020101020101" pitchFamily="18" charset="-127"/>
                <a:ea typeface="NanumMyeongjo" panose="02020603020101020101" pitchFamily="18" charset="-127"/>
              </a:rPr>
              <a:t>있다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31" name="正方形/長方形 30"/>
          <p:cNvSpPr/>
          <p:nvPr/>
        </p:nvSpPr>
        <p:spPr>
          <a:xfrm>
            <a:off x="4624393" y="3921080"/>
            <a:ext cx="264620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맛</a:t>
            </a:r>
            <a:r>
              <a:rPr lang="ko-KR" altLang="en-US" sz="2800" b="1" dirty="0" smtClean="0">
                <a:solidFill>
                  <a:srgbClr val="FF0000"/>
                </a:solidFill>
                <a:latin typeface="NanumMyeongjo" panose="02020603020101020101" pitchFamily="18" charset="-127"/>
                <a:ea typeface="NanumMyeongjo" panose="02020603020101020101" pitchFamily="18" charset="-127"/>
              </a:rPr>
              <a:t>있다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32" name="正方形/長方形 31"/>
          <p:cNvSpPr/>
          <p:nvPr/>
        </p:nvSpPr>
        <p:spPr>
          <a:xfrm>
            <a:off x="7866942" y="3921080"/>
            <a:ext cx="262604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solidFill>
                  <a:schemeClr val="tx1"/>
                </a:solidFill>
                <a:latin typeface="NanumMyeongjo" panose="02020603020101020101" pitchFamily="18" charset="-127"/>
                <a:ea typeface="NanumMyeongjo" panose="02020603020101020101" pitchFamily="18" charset="-127"/>
              </a:rPr>
              <a:t>피곤하다</a:t>
            </a:r>
            <a:r>
              <a:rPr lang="en-US" altLang="ko-KR" sz="1400" b="1" dirty="0" smtClean="0">
                <a:solidFill>
                  <a:schemeClr val="tx1"/>
                </a:solidFill>
                <a:latin typeface="UD デジタル 教科書体 NK-R" panose="02020400000000000000" pitchFamily="18" charset="-128"/>
                <a:ea typeface="UD デジタル 教科書体 NK-R" panose="02020400000000000000" pitchFamily="18" charset="-128"/>
              </a:rPr>
              <a:t>(</a:t>
            </a:r>
            <a:r>
              <a:rPr lang="ja-JP" altLang="en-US" sz="1400" b="1" dirty="0" smtClean="0">
                <a:solidFill>
                  <a:schemeClr val="tx1"/>
                </a:solidFill>
                <a:latin typeface="UD デジタル 教科書体 NK-R" panose="02020400000000000000" pitchFamily="18" charset="-128"/>
                <a:ea typeface="UD デジタル 教科書体 NK-R" panose="02020400000000000000" pitchFamily="18" charset="-128"/>
              </a:rPr>
              <a:t>形</a:t>
            </a:r>
            <a:r>
              <a:rPr lang="en-US" altLang="ko-KR" sz="1400" b="1" dirty="0" smtClean="0">
                <a:solidFill>
                  <a:schemeClr val="tx1"/>
                </a:solidFill>
                <a:latin typeface="UD デジタル 教科書体 NK-R" panose="02020400000000000000" pitchFamily="18" charset="-128"/>
                <a:ea typeface="UD デジタル 教科書体 NK-R" panose="02020400000000000000" pitchFamily="18" charset="-128"/>
              </a:rPr>
              <a:t>)</a:t>
            </a:r>
            <a:endParaRPr lang="ko-KR" altLang="en-US" sz="1400" b="1" dirty="0">
              <a:solidFill>
                <a:schemeClr val="tx1"/>
              </a:solidFill>
              <a:latin typeface="UD デジタル 教科書体 NK-R" panose="02020400000000000000" pitchFamily="18" charset="-128"/>
              <a:ea typeface="NanumMyeongjo" panose="02020603020101020101" pitchFamily="18" charset="-127"/>
            </a:endParaRPr>
          </a:p>
        </p:txBody>
      </p:sp>
      <p:pic>
        <p:nvPicPr>
          <p:cNvPr id="6146" name="Picture 2" descr="images (252×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102" y="1887072"/>
            <a:ext cx="24003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s (207×2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1657" y="1467971"/>
            <a:ext cx="1971675" cy="232410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sns_tsukare.png (800×67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43976" y="1769362"/>
            <a:ext cx="2400842" cy="2022710"/>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woman6_syoppai.png (371×50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82601" y="4712600"/>
            <a:ext cx="1226797" cy="1666593"/>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450-20120412142452146942.jpg (500×33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63861" y="4919596"/>
            <a:ext cx="1690781" cy="1139587"/>
          </a:xfrm>
          <a:prstGeom prst="rect">
            <a:avLst/>
          </a:prstGeom>
          <a:noFill/>
          <a:extLst>
            <a:ext uri="{909E8E84-426E-40DD-AFC4-6F175D3DCCD1}">
              <a14:hiddenFill xmlns:a14="http://schemas.microsoft.com/office/drawing/2010/main">
                <a:solidFill>
                  <a:srgbClr val="FFFFFF"/>
                </a:solidFill>
              </a14:hiddenFill>
            </a:ext>
          </a:extLst>
        </p:spPr>
      </p:pic>
      <p:sp>
        <p:nvSpPr>
          <p:cNvPr id="16" name="正方形/長方形 15"/>
          <p:cNvSpPr/>
          <p:nvPr/>
        </p:nvSpPr>
        <p:spPr>
          <a:xfrm>
            <a:off x="3054642" y="5534440"/>
            <a:ext cx="2151628"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재미</a:t>
            </a:r>
            <a:r>
              <a:rPr lang="ko-KR" altLang="en-US" sz="2800" b="1" dirty="0" smtClean="0">
                <a:solidFill>
                  <a:srgbClr val="FF0000"/>
                </a:solidFill>
                <a:latin typeface="NanumMyeongjo" panose="02020603020101020101" pitchFamily="18" charset="-127"/>
                <a:ea typeface="NanumMyeongjo" panose="02020603020101020101" pitchFamily="18" charset="-127"/>
              </a:rPr>
              <a:t>없다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7" name="正方形/長方形 16"/>
          <p:cNvSpPr/>
          <p:nvPr/>
        </p:nvSpPr>
        <p:spPr>
          <a:xfrm>
            <a:off x="6674875" y="5534440"/>
            <a:ext cx="170719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ko-KR" altLang="en-US" sz="2800" b="1" dirty="0" smtClean="0">
                <a:latin typeface="NanumMyeongjo" panose="02020603020101020101" pitchFamily="18" charset="-127"/>
                <a:ea typeface="NanumMyeongjo" panose="02020603020101020101" pitchFamily="18" charset="-127"/>
              </a:rPr>
              <a:t>맛</a:t>
            </a:r>
            <a:r>
              <a:rPr lang="ko-KR" altLang="en-US" sz="2800" b="1" dirty="0" smtClean="0">
                <a:solidFill>
                  <a:srgbClr val="FF0000"/>
                </a:solidFill>
                <a:latin typeface="NanumMyeongjo" panose="02020603020101020101" pitchFamily="18" charset="-127"/>
                <a:ea typeface="NanumMyeongjo" panose="02020603020101020101" pitchFamily="18" charset="-127"/>
              </a:rPr>
              <a:t>없다</a:t>
            </a:r>
            <a:endParaRPr lang="ko-KR" altLang="en-US" sz="2800" b="1" dirty="0">
              <a:solidFill>
                <a:srgbClr val="FF0000"/>
              </a:solidFill>
              <a:latin typeface="NanumMyeongjo" panose="02020603020101020101" pitchFamily="18" charset="-127"/>
              <a:ea typeface="NanumMyeongjo" panose="02020603020101020101" pitchFamily="18" charset="-127"/>
            </a:endParaRPr>
          </a:p>
        </p:txBody>
      </p:sp>
      <p:sp>
        <p:nvSpPr>
          <p:cNvPr id="13" name="正方形/長方形 12"/>
          <p:cNvSpPr/>
          <p:nvPr/>
        </p:nvSpPr>
        <p:spPr>
          <a:xfrm>
            <a:off x="293974" y="468217"/>
            <a:ext cx="4330419"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r>
              <a:rPr lang="en-US" altLang="ko-KR" sz="2800" b="1" dirty="0" smtClean="0">
                <a:latin typeface="NanumMyeongjo" panose="02020603020101020101" pitchFamily="18" charset="-127"/>
                <a:ea typeface="NanumMyeongjo" panose="02020603020101020101" pitchFamily="18" charset="-127"/>
              </a:rPr>
              <a:t>Q. </a:t>
            </a:r>
            <a:r>
              <a:rPr lang="ko-KR" altLang="en-US" sz="3600" b="1" dirty="0" smtClean="0">
                <a:latin typeface="NanumMyeongjo" panose="02020603020101020101" pitchFamily="18" charset="-127"/>
                <a:ea typeface="NanumMyeongjo" panose="02020603020101020101" pitchFamily="18" charset="-127"/>
              </a:rPr>
              <a:t>어때요</a:t>
            </a:r>
            <a:r>
              <a:rPr lang="en-US" altLang="ko-KR" sz="3600" b="1" dirty="0" smtClean="0">
                <a:latin typeface="NanumMyeongjo" panose="02020603020101020101" pitchFamily="18" charset="-127"/>
                <a:ea typeface="NanumMyeongjo" panose="02020603020101020101" pitchFamily="18" charset="-127"/>
              </a:rPr>
              <a:t>? </a:t>
            </a:r>
            <a:r>
              <a:rPr lang="ja-JP" altLang="en-US" sz="2000" b="1" dirty="0" smtClean="0">
                <a:solidFill>
                  <a:srgbClr val="FF0000"/>
                </a:solidFill>
                <a:latin typeface="NanumMyeongjo" panose="02020603020101020101" pitchFamily="18" charset="-127"/>
                <a:ea typeface="UD デジタル 教科書体 NP-R" panose="02020400000000000000" pitchFamily="18" charset="-128"/>
              </a:rPr>
              <a:t>どうですか。</a:t>
            </a:r>
            <a:endParaRPr lang="ko-KR" altLang="en-US" sz="2000" b="1" dirty="0">
              <a:solidFill>
                <a:srgbClr val="FF0000"/>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168663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Effect transition="in" filter="wipe(down)">
                                      <p:cBhvr>
                                        <p:cTn id="13" dur="500"/>
                                        <p:tgtEl>
                                          <p:spTgt spid="614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148"/>
                                        </p:tgtEl>
                                        <p:attrNameLst>
                                          <p:attrName>style.visibility</p:attrName>
                                        </p:attrNameLst>
                                      </p:cBhvr>
                                      <p:to>
                                        <p:strVal val="visible"/>
                                      </p:to>
                                    </p:set>
                                    <p:anim calcmode="lin" valueType="num">
                                      <p:cBhvr additive="base">
                                        <p:cTn id="18" dur="500" fill="hold"/>
                                        <p:tgtEl>
                                          <p:spTgt spid="6148"/>
                                        </p:tgtEl>
                                        <p:attrNameLst>
                                          <p:attrName>ppt_x</p:attrName>
                                        </p:attrNameLst>
                                      </p:cBhvr>
                                      <p:tavLst>
                                        <p:tav tm="0">
                                          <p:val>
                                            <p:strVal val="#ppt_x"/>
                                          </p:val>
                                        </p:tav>
                                        <p:tav tm="100000">
                                          <p:val>
                                            <p:strVal val="#ppt_x"/>
                                          </p:val>
                                        </p:tav>
                                      </p:tavLst>
                                    </p:anim>
                                    <p:anim calcmode="lin" valueType="num">
                                      <p:cBhvr additive="base">
                                        <p:cTn id="19"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152"/>
                                        </p:tgtEl>
                                        <p:attrNameLst>
                                          <p:attrName>style.visibility</p:attrName>
                                        </p:attrNameLst>
                                      </p:cBhvr>
                                      <p:to>
                                        <p:strVal val="visible"/>
                                      </p:to>
                                    </p:set>
                                    <p:anim calcmode="lin" valueType="num">
                                      <p:cBhvr additive="base">
                                        <p:cTn id="24" dur="500" fill="hold"/>
                                        <p:tgtEl>
                                          <p:spTgt spid="6152"/>
                                        </p:tgtEl>
                                        <p:attrNameLst>
                                          <p:attrName>ppt_x</p:attrName>
                                        </p:attrNameLst>
                                      </p:cBhvr>
                                      <p:tavLst>
                                        <p:tav tm="0">
                                          <p:val>
                                            <p:strVal val="#ppt_x"/>
                                          </p:val>
                                        </p:tav>
                                        <p:tav tm="100000">
                                          <p:val>
                                            <p:strVal val="#ppt_x"/>
                                          </p:val>
                                        </p:tav>
                                      </p:tavLst>
                                    </p:anim>
                                    <p:anim calcmode="lin" valueType="num">
                                      <p:cBhvr additive="base">
                                        <p:cTn id="25" dur="500" fill="hold"/>
                                        <p:tgtEl>
                                          <p:spTgt spid="615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6156"/>
                                        </p:tgtEl>
                                        <p:attrNameLst>
                                          <p:attrName>style.visibility</p:attrName>
                                        </p:attrNameLst>
                                      </p:cBhvr>
                                      <p:to>
                                        <p:strVal val="visible"/>
                                      </p:to>
                                    </p:set>
                                    <p:anim calcmode="lin" valueType="num">
                                      <p:cBhvr additive="base">
                                        <p:cTn id="30" dur="500" fill="hold"/>
                                        <p:tgtEl>
                                          <p:spTgt spid="6156"/>
                                        </p:tgtEl>
                                        <p:attrNameLst>
                                          <p:attrName>ppt_x</p:attrName>
                                        </p:attrNameLst>
                                      </p:cBhvr>
                                      <p:tavLst>
                                        <p:tav tm="0">
                                          <p:val>
                                            <p:strVal val="#ppt_x"/>
                                          </p:val>
                                        </p:tav>
                                        <p:tav tm="100000">
                                          <p:val>
                                            <p:strVal val="#ppt_x"/>
                                          </p:val>
                                        </p:tav>
                                      </p:tavLst>
                                    </p:anim>
                                    <p:anim calcmode="lin" valueType="num">
                                      <p:cBhvr additive="base">
                                        <p:cTn id="31" dur="500" fill="hold"/>
                                        <p:tgtEl>
                                          <p:spTgt spid="615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6154"/>
                                        </p:tgtEl>
                                        <p:attrNameLst>
                                          <p:attrName>style.visibility</p:attrName>
                                        </p:attrNameLst>
                                      </p:cBhvr>
                                      <p:to>
                                        <p:strVal val="visible"/>
                                      </p:to>
                                    </p:set>
                                    <p:anim calcmode="lin" valueType="num">
                                      <p:cBhvr additive="base">
                                        <p:cTn id="36" dur="500" fill="hold"/>
                                        <p:tgtEl>
                                          <p:spTgt spid="6154"/>
                                        </p:tgtEl>
                                        <p:attrNameLst>
                                          <p:attrName>ppt_x</p:attrName>
                                        </p:attrNameLst>
                                      </p:cBhvr>
                                      <p:tavLst>
                                        <p:tav tm="0">
                                          <p:val>
                                            <p:strVal val="#ppt_x"/>
                                          </p:val>
                                        </p:tav>
                                        <p:tav tm="100000">
                                          <p:val>
                                            <p:strVal val="#ppt_x"/>
                                          </p:val>
                                        </p:tav>
                                      </p:tavLst>
                                    </p:anim>
                                    <p:anim calcmode="lin" valueType="num">
                                      <p:cBhvr additive="base">
                                        <p:cTn id="37" dur="500" fill="hold"/>
                                        <p:tgtEl>
                                          <p:spTgt spid="615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down)">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down)">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down)">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down)">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17">
                                            <p:txEl>
                                              <p:pRg st="0" end="0"/>
                                            </p:txEl>
                                          </p:spTgt>
                                        </p:tgtEl>
                                        <p:attrNameLst>
                                          <p:attrName>style.visibility</p:attrName>
                                        </p:attrNameLst>
                                      </p:cBhvr>
                                      <p:to>
                                        <p:strVal val="visible"/>
                                      </p:to>
                                    </p:set>
                                    <p:animEffect transition="in" filter="wipe(down)">
                                      <p:cBhvr>
                                        <p:cTn id="6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1" grpId="0" animBg="1"/>
      <p:bldP spid="32" grpId="0" animBg="1"/>
      <p:bldP spid="16"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348341" y="72261"/>
            <a:ext cx="11005457" cy="833718"/>
          </a:xfrm>
        </p:spPr>
        <p:txBody>
          <a:bodyPr>
            <a:normAutofit/>
          </a:bodyPr>
          <a:lstStyle/>
          <a:p>
            <a:r>
              <a:rPr lang="ja-JP" altLang="en-US" sz="2800" dirty="0" smtClean="0">
                <a:latin typeface="Meiryo UI" panose="020B0604030504040204" pitchFamily="34" charset="-128"/>
              </a:rPr>
              <a:t>❹ </a:t>
            </a:r>
            <a:r>
              <a:rPr lang="en-US" altLang="ko-KR" sz="2000" dirty="0" smtClean="0">
                <a:latin typeface="Meiryo UI" panose="020B0604030504040204" pitchFamily="34" charset="-128"/>
              </a:rPr>
              <a:t>N</a:t>
            </a:r>
            <a:r>
              <a:rPr lang="ko-KR" altLang="en-US" sz="3200" b="1" dirty="0" smtClean="0">
                <a:solidFill>
                  <a:srgbClr val="FF0000"/>
                </a:solidFill>
                <a:latin typeface="NanumGothic" panose="020D0604000000000000" pitchFamily="34" charset="-127"/>
                <a:ea typeface="NanumGothic" panose="020D0604000000000000" pitchFamily="34" charset="-127"/>
              </a:rPr>
              <a:t>에서</a:t>
            </a:r>
            <a:r>
              <a:rPr lang="ja-JP" altLang="en-US" sz="2000" dirty="0" smtClean="0">
                <a:latin typeface="HGKyokashotai" panose="02020609000000000000" pitchFamily="17" charset="-128"/>
                <a:ea typeface="HGKyokashotai" panose="02020609000000000000" pitchFamily="17" charset="-128"/>
              </a:rPr>
              <a:t>　</a:t>
            </a:r>
            <a:r>
              <a:rPr lang="en-US" altLang="ko-KR" sz="2400" dirty="0" smtClean="0">
                <a:solidFill>
                  <a:schemeClr val="tx1">
                    <a:lumMod val="75000"/>
                    <a:lumOff val="25000"/>
                  </a:schemeClr>
                </a:solidFill>
                <a:latin typeface="HGKyokashotai" panose="02020609000000000000" pitchFamily="17" charset="-128"/>
                <a:ea typeface="HGKyokashotai" panose="02020609000000000000" pitchFamily="17" charset="-128"/>
              </a:rPr>
              <a:t>(</a:t>
            </a:r>
            <a:r>
              <a:rPr lang="ja-JP" altLang="en-US" sz="2400" dirty="0" smtClean="0">
                <a:solidFill>
                  <a:schemeClr val="tx1">
                    <a:lumMod val="75000"/>
                    <a:lumOff val="25000"/>
                  </a:schemeClr>
                </a:solidFill>
                <a:latin typeface="HGKyokashotai" panose="02020609000000000000" pitchFamily="17" charset="-128"/>
                <a:ea typeface="HGKyokashotai" panose="02020609000000000000" pitchFamily="17" charset="-128"/>
              </a:rPr>
              <a:t>何かをする</a:t>
            </a:r>
            <a:r>
              <a:rPr lang="en-US" altLang="ko-KR" sz="2400" dirty="0" smtClean="0">
                <a:solidFill>
                  <a:schemeClr val="tx1">
                    <a:lumMod val="75000"/>
                    <a:lumOff val="25000"/>
                  </a:schemeClr>
                </a:solidFill>
                <a:latin typeface="HGKyokashotai" panose="02020609000000000000" pitchFamily="17" charset="-128"/>
                <a:ea typeface="HGKyokashotai" panose="02020609000000000000" pitchFamily="17" charset="-128"/>
              </a:rPr>
              <a:t>)</a:t>
            </a:r>
            <a:endParaRPr lang="ko-KR" altLang="en-US" sz="2400" dirty="0">
              <a:solidFill>
                <a:schemeClr val="tx1">
                  <a:lumMod val="75000"/>
                  <a:lumOff val="25000"/>
                </a:schemeClr>
              </a:solidFill>
              <a:latin typeface="HGKyokashotai" panose="02020609000000000000" pitchFamily="17" charset="-128"/>
            </a:endParaRPr>
          </a:p>
        </p:txBody>
      </p:sp>
      <p:sp>
        <p:nvSpPr>
          <p:cNvPr id="2" name="コンテンツ プレースホルダー 1"/>
          <p:cNvSpPr>
            <a:spLocks noGrp="1"/>
          </p:cNvSpPr>
          <p:nvPr>
            <p:ph idx="1"/>
          </p:nvPr>
        </p:nvSpPr>
        <p:spPr>
          <a:xfrm>
            <a:off x="478971" y="1009415"/>
            <a:ext cx="10874829" cy="5916704"/>
          </a:xfrm>
        </p:spPr>
        <p:txBody>
          <a:bodyPr>
            <a:normAutofit lnSpcReduction="10000"/>
          </a:bodyPr>
          <a:lstStyle/>
          <a:p>
            <a:pPr marL="0" indent="0">
              <a:buNone/>
            </a:pPr>
            <a:r>
              <a:rPr lang="en-US" altLang="ko-KR" sz="2000" dirty="0" smtClean="0">
                <a:latin typeface="나눔명조" panose="02020603020101020101" pitchFamily="18" charset="-127"/>
                <a:ea typeface="나눔명조" panose="02020603020101020101" pitchFamily="18" charset="-127"/>
              </a:rPr>
              <a:t>Q. </a:t>
            </a:r>
            <a:r>
              <a:rPr lang="ko-KR" altLang="en-US" sz="3200" dirty="0" smtClean="0">
                <a:latin typeface="나눔명조" panose="02020603020101020101" pitchFamily="18" charset="-127"/>
                <a:ea typeface="나눔명조" panose="02020603020101020101" pitchFamily="18" charset="-127"/>
              </a:rPr>
              <a:t>어디</a:t>
            </a:r>
            <a:r>
              <a:rPr lang="ko-KR" altLang="en-US" sz="3200" dirty="0" smtClean="0">
                <a:solidFill>
                  <a:srgbClr val="FF0000"/>
                </a:solidFill>
                <a:latin typeface="나눔명조" panose="02020603020101020101" pitchFamily="18" charset="-127"/>
                <a:ea typeface="나눔명조" panose="02020603020101020101" pitchFamily="18" charset="-127"/>
              </a:rPr>
              <a:t>에서</a:t>
            </a:r>
            <a:r>
              <a:rPr lang="ko-KR" altLang="en-US" sz="3200" dirty="0" smtClean="0">
                <a:latin typeface="나눔명조" panose="02020603020101020101" pitchFamily="18" charset="-127"/>
                <a:ea typeface="나눔명조" panose="02020603020101020101" pitchFamily="18" charset="-127"/>
              </a:rPr>
              <a:t> 뭐 해요</a:t>
            </a:r>
            <a:r>
              <a:rPr lang="en-US" altLang="ko-KR" sz="3200" dirty="0" smtClean="0">
                <a:latin typeface="나눔명조" panose="02020603020101020101" pitchFamily="18" charset="-127"/>
                <a:ea typeface="나눔명조" panose="02020603020101020101" pitchFamily="18" charset="-127"/>
              </a:rPr>
              <a:t>? </a:t>
            </a:r>
            <a:r>
              <a:rPr lang="ja-JP" altLang="en-US" sz="2400" dirty="0" smtClean="0">
                <a:latin typeface="HG正楷書体-PRO" panose="03000600000000000000" pitchFamily="66" charset="-128"/>
                <a:ea typeface="HG正楷書体-PRO" panose="03000600000000000000" pitchFamily="66" charset="-128"/>
              </a:rPr>
              <a:t>どこで何しますか。</a:t>
            </a:r>
            <a:endParaRPr lang="en-US" altLang="ko-KR" sz="2400" dirty="0" smtClean="0">
              <a:latin typeface="HG正楷書体-PRO" panose="03000600000000000000" pitchFamily="66" charset="-128"/>
              <a:ea typeface="HG正楷書体-PRO" panose="03000600000000000000" pitchFamily="66" charset="-128"/>
            </a:endParaRPr>
          </a:p>
          <a:p>
            <a:pPr marL="0" indent="0">
              <a:buNone/>
            </a:pPr>
            <a:endParaRPr lang="en-US" altLang="ko-KR" sz="2400" dirty="0">
              <a:latin typeface="나눔명조" panose="02020603020101020101" pitchFamily="18" charset="-127"/>
              <a:ea typeface="나눔명조" panose="02020603020101020101" pitchFamily="18" charset="-127"/>
            </a:endParaRPr>
          </a:p>
          <a:p>
            <a:pPr marL="457200" indent="-457200">
              <a:buFont typeface="+mj-ea"/>
              <a:buAutoNum type="circleNumDbPlain"/>
            </a:pPr>
            <a:r>
              <a:rPr lang="ko-KR" altLang="en-US" dirty="0" smtClean="0">
                <a:latin typeface="나눔명조" panose="02020603020101020101" pitchFamily="18" charset="-127"/>
                <a:ea typeface="나눔명조" panose="02020603020101020101" pitchFamily="18" charset="-127"/>
              </a:rPr>
              <a:t>집</a:t>
            </a:r>
            <a:r>
              <a:rPr lang="ko-KR" altLang="en-US" dirty="0" smtClean="0">
                <a:solidFill>
                  <a:srgbClr val="FF0000"/>
                </a:solidFill>
                <a:latin typeface="나눔명조" panose="02020603020101020101" pitchFamily="18" charset="-127"/>
                <a:ea typeface="나눔명조" panose="02020603020101020101" pitchFamily="18" charset="-127"/>
              </a:rPr>
              <a:t>에서</a:t>
            </a:r>
            <a:r>
              <a:rPr lang="ko-KR" altLang="en-US" dirty="0" smtClean="0">
                <a:latin typeface="나눔명조" panose="02020603020101020101" pitchFamily="18" charset="-127"/>
                <a:ea typeface="나눔명조" panose="02020603020101020101" pitchFamily="18" charset="-127"/>
              </a:rPr>
              <a:t> 쉬어요</a:t>
            </a:r>
            <a:r>
              <a:rPr lang="en-US" altLang="ko-KR" dirty="0" smtClean="0">
                <a:latin typeface="나눔명조" panose="02020603020101020101" pitchFamily="18" charset="-127"/>
                <a:ea typeface="나눔명조" panose="02020603020101020101" pitchFamily="18" charset="-127"/>
              </a:rPr>
              <a:t>.</a:t>
            </a:r>
          </a:p>
          <a:p>
            <a:pPr marL="457200" indent="-457200">
              <a:buFont typeface="+mj-ea"/>
              <a:buAutoNum type="circleNumDbPlain"/>
            </a:pPr>
            <a:endParaRPr lang="en-US" altLang="ko-KR" dirty="0" smtClean="0">
              <a:latin typeface="나눔명조" panose="02020603020101020101" pitchFamily="18" charset="-127"/>
              <a:ea typeface="나눔명조" panose="02020603020101020101" pitchFamily="18" charset="-127"/>
            </a:endParaRPr>
          </a:p>
          <a:p>
            <a:pPr marL="457200" indent="-457200">
              <a:buFont typeface="+mj-ea"/>
              <a:buAutoNum type="circleNumDbPlain"/>
            </a:pPr>
            <a:endParaRPr lang="en-US" altLang="ko-KR" dirty="0" smtClean="0">
              <a:latin typeface="나눔명조" panose="02020603020101020101" pitchFamily="18" charset="-127"/>
              <a:ea typeface="나눔명조" panose="02020603020101020101" pitchFamily="18" charset="-127"/>
            </a:endParaRPr>
          </a:p>
          <a:p>
            <a:pPr marL="457200" indent="-457200">
              <a:buFont typeface="+mj-ea"/>
              <a:buAutoNum type="circleNumDbPlain"/>
            </a:pPr>
            <a:r>
              <a:rPr lang="ko-KR" altLang="en-US" dirty="0" err="1" smtClean="0">
                <a:latin typeface="나눔명조" panose="02020603020101020101" pitchFamily="18" charset="-127"/>
                <a:ea typeface="나눔명조" panose="02020603020101020101" pitchFamily="18" charset="-127"/>
              </a:rPr>
              <a:t>이자카야</a:t>
            </a:r>
            <a:r>
              <a:rPr lang="ko-KR" altLang="en-US" dirty="0" err="1" smtClean="0">
                <a:solidFill>
                  <a:srgbClr val="FF0000"/>
                </a:solidFill>
                <a:latin typeface="나눔명조" panose="02020603020101020101" pitchFamily="18" charset="-127"/>
                <a:ea typeface="나눔명조" panose="02020603020101020101" pitchFamily="18" charset="-127"/>
              </a:rPr>
              <a:t>에서</a:t>
            </a:r>
            <a:r>
              <a:rPr lang="ko-KR" altLang="en-US" dirty="0" smtClean="0">
                <a:latin typeface="나눔명조" panose="02020603020101020101" pitchFamily="18" charset="-127"/>
                <a:ea typeface="나눔명조" panose="02020603020101020101" pitchFamily="18" charset="-127"/>
              </a:rPr>
              <a:t> </a:t>
            </a:r>
            <a:r>
              <a:rPr lang="ko-KR" altLang="en-US" dirty="0" err="1" smtClean="0">
                <a:latin typeface="나눔명조" panose="02020603020101020101" pitchFamily="18" charset="-127"/>
                <a:ea typeface="나눔명조" panose="02020603020101020101" pitchFamily="18" charset="-127"/>
              </a:rPr>
              <a:t>아르바이트해요</a:t>
            </a:r>
            <a:r>
              <a:rPr lang="en-US" altLang="ko-KR" dirty="0" smtClean="0">
                <a:latin typeface="나눔명조" panose="02020603020101020101" pitchFamily="18" charset="-127"/>
                <a:ea typeface="나눔명조" panose="02020603020101020101" pitchFamily="18" charset="-127"/>
              </a:rPr>
              <a:t>.</a:t>
            </a:r>
          </a:p>
          <a:p>
            <a:pPr marL="457200" indent="-457200">
              <a:buFont typeface="+mj-ea"/>
              <a:buAutoNum type="circleNumDbPlain" startAt="2"/>
            </a:pPr>
            <a:endParaRPr lang="en-US" altLang="ko-KR" dirty="0" smtClean="0">
              <a:latin typeface="나눔명조" panose="02020603020101020101" pitchFamily="18" charset="-127"/>
              <a:ea typeface="나눔명조" panose="02020603020101020101" pitchFamily="18" charset="-127"/>
            </a:endParaRPr>
          </a:p>
          <a:p>
            <a:pPr marL="457200" indent="-457200">
              <a:buFont typeface="+mj-ea"/>
              <a:buAutoNum type="circleNumDbPlain" startAt="2"/>
            </a:pPr>
            <a:endParaRPr lang="en-US" altLang="ko-KR" dirty="0" smtClean="0">
              <a:latin typeface="나눔명조" panose="02020603020101020101" pitchFamily="18" charset="-127"/>
              <a:ea typeface="나눔명조" panose="02020603020101020101" pitchFamily="18" charset="-127"/>
            </a:endParaRPr>
          </a:p>
          <a:p>
            <a:pPr marL="457200" indent="-457200">
              <a:buFont typeface="+mj-ea"/>
              <a:buAutoNum type="circleNumDbPlain" startAt="3"/>
            </a:pPr>
            <a:r>
              <a:rPr lang="ko-KR" altLang="en-US" dirty="0" smtClean="0">
                <a:latin typeface="나눔명조" panose="02020603020101020101" pitchFamily="18" charset="-127"/>
                <a:ea typeface="나눔명조" panose="02020603020101020101" pitchFamily="18" charset="-127"/>
              </a:rPr>
              <a:t>식당</a:t>
            </a:r>
            <a:r>
              <a:rPr lang="ko-KR" altLang="en-US" dirty="0" smtClean="0">
                <a:solidFill>
                  <a:srgbClr val="FF0000"/>
                </a:solidFill>
                <a:latin typeface="나눔명조" panose="02020603020101020101" pitchFamily="18" charset="-127"/>
                <a:ea typeface="나눔명조" panose="02020603020101020101" pitchFamily="18" charset="-127"/>
              </a:rPr>
              <a:t>에서</a:t>
            </a:r>
            <a:r>
              <a:rPr lang="ko-KR" altLang="en-US" dirty="0" smtClean="0">
                <a:latin typeface="나눔명조" panose="02020603020101020101" pitchFamily="18" charset="-127"/>
                <a:ea typeface="나눔명조" panose="02020603020101020101" pitchFamily="18" charset="-127"/>
              </a:rPr>
              <a:t> 밥을 먹어요</a:t>
            </a:r>
            <a:r>
              <a:rPr lang="en-US" altLang="ko-KR" dirty="0" smtClean="0">
                <a:latin typeface="나눔명조" panose="02020603020101020101" pitchFamily="18" charset="-127"/>
                <a:ea typeface="나눔명조" panose="02020603020101020101" pitchFamily="18" charset="-127"/>
              </a:rPr>
              <a:t>.</a:t>
            </a:r>
          </a:p>
          <a:p>
            <a:pPr marL="457200" indent="-457200">
              <a:buFont typeface="+mj-ea"/>
              <a:buAutoNum type="circleNumDbPlain" startAt="3"/>
            </a:pPr>
            <a:endParaRPr lang="en-US" altLang="ko-KR" dirty="0" smtClean="0">
              <a:latin typeface="나눔명조" panose="02020603020101020101" pitchFamily="18" charset="-127"/>
              <a:ea typeface="나눔명조" panose="02020603020101020101" pitchFamily="18" charset="-127"/>
            </a:endParaRPr>
          </a:p>
          <a:p>
            <a:pPr marL="457200" indent="-457200">
              <a:buFont typeface="+mj-ea"/>
              <a:buAutoNum type="circleNumDbPlain" startAt="3"/>
            </a:pPr>
            <a:endParaRPr lang="en-US" altLang="ko-KR" dirty="0">
              <a:latin typeface="나눔명조" panose="02020603020101020101" pitchFamily="18" charset="-127"/>
              <a:ea typeface="나눔명조" panose="02020603020101020101" pitchFamily="18" charset="-127"/>
            </a:endParaRPr>
          </a:p>
          <a:p>
            <a:pPr marL="457200" indent="-457200">
              <a:buFont typeface="+mj-ea"/>
              <a:buAutoNum type="circleNumDbPlain" startAt="3"/>
            </a:pPr>
            <a:r>
              <a:rPr lang="ko-KR" altLang="en-US" dirty="0" smtClean="0">
                <a:latin typeface="나눔명조" panose="02020603020101020101" pitchFamily="18" charset="-127"/>
                <a:ea typeface="나눔명조" panose="02020603020101020101" pitchFamily="18" charset="-127"/>
              </a:rPr>
              <a:t>영화관</a:t>
            </a:r>
            <a:r>
              <a:rPr lang="ko-KR" altLang="en-US" dirty="0" smtClean="0">
                <a:solidFill>
                  <a:srgbClr val="FF0000"/>
                </a:solidFill>
                <a:latin typeface="나눔명조" panose="02020603020101020101" pitchFamily="18" charset="-127"/>
                <a:ea typeface="나눔명조" panose="02020603020101020101" pitchFamily="18" charset="-127"/>
              </a:rPr>
              <a:t>에서</a:t>
            </a:r>
            <a:r>
              <a:rPr lang="ko-KR" altLang="en-US" dirty="0" smtClean="0">
                <a:solidFill>
                  <a:schemeClr val="tx1">
                    <a:lumMod val="50000"/>
                    <a:lumOff val="50000"/>
                  </a:schemeClr>
                </a:solidFill>
                <a:latin typeface="나눔명조" panose="02020603020101020101" pitchFamily="18" charset="-127"/>
                <a:ea typeface="나눔명조" panose="02020603020101020101" pitchFamily="18" charset="-127"/>
              </a:rPr>
              <a:t> </a:t>
            </a:r>
            <a:r>
              <a:rPr lang="ko-KR" altLang="en-US" dirty="0" smtClean="0">
                <a:latin typeface="나눔명조" panose="02020603020101020101" pitchFamily="18" charset="-127"/>
                <a:ea typeface="나눔명조" panose="02020603020101020101" pitchFamily="18" charset="-127"/>
              </a:rPr>
              <a:t>영화를 봐요</a:t>
            </a:r>
            <a:r>
              <a:rPr lang="en-US" altLang="ko-KR" dirty="0" smtClean="0">
                <a:latin typeface="나눔명조" panose="02020603020101020101" pitchFamily="18" charset="-127"/>
                <a:ea typeface="나눔명조" panose="02020603020101020101" pitchFamily="18" charset="-127"/>
              </a:rPr>
              <a:t>.</a:t>
            </a:r>
          </a:p>
        </p:txBody>
      </p:sp>
      <p:sp>
        <p:nvSpPr>
          <p:cNvPr id="5" name="正方形/長方形 4"/>
          <p:cNvSpPr/>
          <p:nvPr/>
        </p:nvSpPr>
        <p:spPr>
          <a:xfrm>
            <a:off x="3593164" y="1905400"/>
            <a:ext cx="2905564"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smtClean="0">
                <a:solidFill>
                  <a:schemeClr val="tx1"/>
                </a:solidFill>
                <a:latin typeface="HG教科書体" panose="02020609000000000000" pitchFamily="17" charset="-128"/>
                <a:ea typeface="HG教科書体" panose="02020609000000000000" pitchFamily="17" charset="-128"/>
              </a:rPr>
              <a:t>家</a:t>
            </a:r>
            <a:r>
              <a:rPr lang="ja-JP" altLang="en-US" sz="2400" dirty="0" smtClean="0">
                <a:solidFill>
                  <a:srgbClr val="FF0000"/>
                </a:solidFill>
                <a:latin typeface="HG教科書体" panose="02020609000000000000" pitchFamily="17" charset="-128"/>
                <a:ea typeface="HG教科書体" panose="02020609000000000000" pitchFamily="17" charset="-128"/>
              </a:rPr>
              <a:t>で</a:t>
            </a:r>
            <a:r>
              <a:rPr lang="ja-JP" altLang="en-US" sz="2400" dirty="0" smtClean="0">
                <a:solidFill>
                  <a:schemeClr val="tx1"/>
                </a:solidFill>
                <a:latin typeface="HG教科書体" panose="02020609000000000000" pitchFamily="17" charset="-128"/>
                <a:ea typeface="HG教科書体" panose="02020609000000000000" pitchFamily="17" charset="-128"/>
              </a:rPr>
              <a:t>休みます。</a:t>
            </a:r>
            <a:endParaRPr lang="ko-KR" altLang="en-US" sz="2400" dirty="0">
              <a:solidFill>
                <a:srgbClr val="FF0000"/>
              </a:solidFill>
              <a:latin typeface="HG教科書体" panose="02020609000000000000" pitchFamily="17" charset="-128"/>
              <a:ea typeface="문체부 제목 바탕체" panose="02030609000101010101" pitchFamily="17" charset="-127"/>
            </a:endParaRPr>
          </a:p>
        </p:txBody>
      </p:sp>
      <p:sp>
        <p:nvSpPr>
          <p:cNvPr id="6" name="正方形/長方形 5"/>
          <p:cNvSpPr/>
          <p:nvPr/>
        </p:nvSpPr>
        <p:spPr>
          <a:xfrm>
            <a:off x="5851070" y="3257131"/>
            <a:ext cx="3583215"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a:solidFill>
                  <a:schemeClr val="tx1"/>
                </a:solidFill>
                <a:latin typeface="HG教科書体" panose="02020609000000000000" pitchFamily="17" charset="-128"/>
                <a:ea typeface="HG教科書体" panose="02020609000000000000" pitchFamily="17" charset="-128"/>
              </a:rPr>
              <a:t>居酒屋</a:t>
            </a:r>
            <a:r>
              <a:rPr lang="ja-JP" altLang="en-US" sz="2400" dirty="0" smtClean="0">
                <a:solidFill>
                  <a:srgbClr val="FF0000"/>
                </a:solidFill>
                <a:latin typeface="HG教科書体" panose="02020609000000000000" pitchFamily="17" charset="-128"/>
                <a:ea typeface="HG教科書体" panose="02020609000000000000" pitchFamily="17" charset="-128"/>
              </a:rPr>
              <a:t>で</a:t>
            </a:r>
            <a:r>
              <a:rPr lang="ja-JP" altLang="en-US" sz="2400" dirty="0">
                <a:solidFill>
                  <a:schemeClr val="tx1"/>
                </a:solidFill>
                <a:latin typeface="HG教科書体" panose="02020609000000000000" pitchFamily="17" charset="-128"/>
                <a:ea typeface="HG教科書体" panose="02020609000000000000" pitchFamily="17" charset="-128"/>
              </a:rPr>
              <a:t>バイト</a:t>
            </a:r>
            <a:r>
              <a:rPr lang="ja-JP" altLang="en-US" sz="2400" dirty="0" smtClean="0">
                <a:solidFill>
                  <a:schemeClr val="tx1"/>
                </a:solidFill>
                <a:latin typeface="HG教科書体" panose="02020609000000000000" pitchFamily="17" charset="-128"/>
                <a:ea typeface="HG教科書体" panose="02020609000000000000" pitchFamily="17" charset="-128"/>
              </a:rPr>
              <a:t>します。</a:t>
            </a:r>
            <a:endParaRPr lang="ko-KR" altLang="en-US" sz="2400" dirty="0">
              <a:solidFill>
                <a:srgbClr val="FF0000"/>
              </a:solidFill>
              <a:latin typeface="HG教科書体" panose="02020609000000000000" pitchFamily="17" charset="-128"/>
              <a:ea typeface="문체부 제목 바탕체" panose="02030609000101010101" pitchFamily="17" charset="-127"/>
            </a:endParaRPr>
          </a:p>
        </p:txBody>
      </p:sp>
      <p:sp>
        <p:nvSpPr>
          <p:cNvPr id="7" name="正方形/長方形 6"/>
          <p:cNvSpPr/>
          <p:nvPr/>
        </p:nvSpPr>
        <p:spPr>
          <a:xfrm>
            <a:off x="4429156" y="4692660"/>
            <a:ext cx="374381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smtClean="0">
                <a:solidFill>
                  <a:schemeClr val="tx1"/>
                </a:solidFill>
                <a:latin typeface="HG教科書体" panose="02020609000000000000" pitchFamily="17" charset="-128"/>
                <a:ea typeface="HG教科書体" panose="02020609000000000000" pitchFamily="17" charset="-128"/>
              </a:rPr>
              <a:t>食堂</a:t>
            </a:r>
            <a:r>
              <a:rPr lang="ja-JP" altLang="en-US" sz="2400" dirty="0" smtClean="0">
                <a:solidFill>
                  <a:srgbClr val="FF0000"/>
                </a:solidFill>
                <a:latin typeface="HG教科書体" panose="02020609000000000000" pitchFamily="17" charset="-128"/>
                <a:ea typeface="HG教科書体" panose="02020609000000000000" pitchFamily="17" charset="-128"/>
              </a:rPr>
              <a:t>で</a:t>
            </a:r>
            <a:r>
              <a:rPr lang="ja-JP" altLang="en-US" sz="2400" dirty="0" smtClean="0">
                <a:solidFill>
                  <a:schemeClr val="tx1"/>
                </a:solidFill>
                <a:latin typeface="HG教科書体" panose="02020609000000000000" pitchFamily="17" charset="-128"/>
                <a:ea typeface="HG教科書体" panose="02020609000000000000" pitchFamily="17" charset="-128"/>
              </a:rPr>
              <a:t>ご飯を食べます。</a:t>
            </a:r>
            <a:endParaRPr lang="ko-KR" altLang="en-US" sz="2400" dirty="0">
              <a:solidFill>
                <a:srgbClr val="FF0000"/>
              </a:solidFill>
              <a:latin typeface="HG教科書体" panose="02020609000000000000" pitchFamily="17" charset="-128"/>
              <a:ea typeface="문체부 제목 바탕체" panose="02030609000101010101" pitchFamily="17" charset="-127"/>
            </a:endParaRPr>
          </a:p>
        </p:txBody>
      </p:sp>
      <p:sp>
        <p:nvSpPr>
          <p:cNvPr id="8" name="正方形/長方形 7"/>
          <p:cNvSpPr/>
          <p:nvPr/>
        </p:nvSpPr>
        <p:spPr>
          <a:xfrm>
            <a:off x="4937115" y="6076408"/>
            <a:ext cx="3759053"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smtClean="0">
                <a:solidFill>
                  <a:schemeClr val="tx1"/>
                </a:solidFill>
                <a:latin typeface="HG教科書体" panose="02020609000000000000" pitchFamily="17" charset="-128"/>
                <a:ea typeface="HG教科書体" panose="02020609000000000000" pitchFamily="17" charset="-128"/>
              </a:rPr>
              <a:t>映画館</a:t>
            </a:r>
            <a:r>
              <a:rPr lang="ja-JP" altLang="en-US" sz="2400" dirty="0" smtClean="0">
                <a:solidFill>
                  <a:srgbClr val="FF0000"/>
                </a:solidFill>
                <a:latin typeface="HG教科書体" panose="02020609000000000000" pitchFamily="17" charset="-128"/>
                <a:ea typeface="HG教科書体" panose="02020609000000000000" pitchFamily="17" charset="-128"/>
              </a:rPr>
              <a:t>で</a:t>
            </a:r>
            <a:r>
              <a:rPr lang="ja-JP" altLang="en-US" sz="2400" dirty="0" smtClean="0">
                <a:solidFill>
                  <a:schemeClr val="tx1"/>
                </a:solidFill>
                <a:latin typeface="HG教科書体" panose="02020609000000000000" pitchFamily="17" charset="-128"/>
                <a:ea typeface="HG教科書体" panose="02020609000000000000" pitchFamily="17" charset="-128"/>
              </a:rPr>
              <a:t>映画を観ます。</a:t>
            </a:r>
            <a:endParaRPr lang="ko-KR" altLang="en-US" sz="2400" dirty="0">
              <a:solidFill>
                <a:srgbClr val="FF0000"/>
              </a:solidFill>
              <a:latin typeface="HG教科書体" panose="02020609000000000000" pitchFamily="17" charset="-128"/>
              <a:ea typeface="문체부 제목 바탕체" panose="02030609000101010101" pitchFamily="17" charset="-127"/>
            </a:endParaRPr>
          </a:p>
        </p:txBody>
      </p:sp>
      <p:pic>
        <p:nvPicPr>
          <p:cNvPr id="9" name="Picture 6" descr="job_izakaya_beer-235x300.png (235×3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24402" y="2174342"/>
            <a:ext cx="1490859" cy="190322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u18588941.jpg (450×4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397" y="1358018"/>
            <a:ext cx="1533772" cy="1431521"/>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11988" y="3866710"/>
            <a:ext cx="1625702" cy="1580995"/>
          </a:xfrm>
          <a:prstGeom prst="rect">
            <a:avLst/>
          </a:prstGeom>
        </p:spPr>
      </p:pic>
      <p:pic>
        <p:nvPicPr>
          <p:cNvPr id="12" name="Picture 10" descr="eigakan.png (706×59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44927" y="5528437"/>
            <a:ext cx="1356440" cy="1141254"/>
          </a:xfrm>
          <a:prstGeom prst="rect">
            <a:avLst/>
          </a:prstGeom>
          <a:noFill/>
          <a:extLst>
            <a:ext uri="{909E8E84-426E-40DD-AFC4-6F175D3DCCD1}">
              <a14:hiddenFill xmlns:a14="http://schemas.microsoft.com/office/drawing/2010/main">
                <a:solidFill>
                  <a:srgbClr val="FFFFFF"/>
                </a:solidFill>
              </a14:hiddenFill>
            </a:ext>
          </a:extLst>
        </p:spPr>
      </p:pic>
      <p:sp>
        <p:nvSpPr>
          <p:cNvPr id="11" name="雲形吹き出し 10"/>
          <p:cNvSpPr/>
          <p:nvPr/>
        </p:nvSpPr>
        <p:spPr>
          <a:xfrm>
            <a:off x="8411989" y="152993"/>
            <a:ext cx="3388126" cy="1845653"/>
          </a:xfrm>
          <a:prstGeom prst="cloudCallou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ko-KR" altLang="en-US" sz="2000" dirty="0" smtClean="0">
                <a:latin typeface="UD デジタル 教科書体 NP-R" panose="02020400000000000000" pitchFamily="18" charset="-128"/>
              </a:rPr>
              <a:t>에</a:t>
            </a:r>
            <a:r>
              <a:rPr kumimoji="1" lang="ja-JP" altLang="en-US" sz="2000" dirty="0" smtClean="0">
                <a:latin typeface="UD デジタル 教科書体 NP-R" panose="02020400000000000000" pitchFamily="18" charset="-128"/>
                <a:ea typeface="UD デジタル 教科書体 NP-R" panose="02020400000000000000" pitchFamily="18" charset="-128"/>
              </a:rPr>
              <a:t>」と</a:t>
            </a:r>
            <a:endParaRPr kumimoji="1" lang="en-US" altLang="ja-JP" sz="2000" dirty="0" smtClean="0">
              <a:latin typeface="UD デジタル 教科書体 NP-R" panose="02020400000000000000" pitchFamily="18" charset="-128"/>
              <a:ea typeface="UD デジタル 教科書体 NP-R" panose="02020400000000000000" pitchFamily="18" charset="-128"/>
            </a:endParaRPr>
          </a:p>
          <a:p>
            <a:pPr algn="ctr"/>
            <a:r>
              <a:rPr kumimoji="1" lang="ja-JP" altLang="en-US" sz="2000" dirty="0" smtClean="0">
                <a:latin typeface="UD デジタル 教科書体 NP-R" panose="02020400000000000000" pitchFamily="18" charset="-128"/>
                <a:ea typeface="UD デジタル 教科書体 NP-R" panose="02020400000000000000" pitchFamily="18" charset="-128"/>
              </a:rPr>
              <a:t>「</a:t>
            </a:r>
            <a:r>
              <a:rPr kumimoji="1" lang="ko-KR" altLang="en-US" sz="2000" dirty="0" smtClean="0">
                <a:latin typeface="UD デジタル 教科書体 NP-R" panose="02020400000000000000" pitchFamily="18" charset="-128"/>
              </a:rPr>
              <a:t>에서</a:t>
            </a:r>
            <a:r>
              <a:rPr kumimoji="1" lang="ja-JP" altLang="en-US" sz="2000" dirty="0" smtClean="0">
                <a:latin typeface="UD デジタル 教科書体 NP-R" panose="02020400000000000000" pitchFamily="18" charset="-128"/>
                <a:ea typeface="UD デジタル 教科書体 NP-R" panose="02020400000000000000" pitchFamily="18" charset="-128"/>
              </a:rPr>
              <a:t>」の違いは？</a:t>
            </a:r>
            <a:endParaRPr kumimoji="1" lang="ja-JP" altLang="en-US" sz="2000" dirty="0">
              <a:latin typeface="UD デジタル 教科書体 NP-R" panose="02020400000000000000" pitchFamily="18" charset="-128"/>
              <a:ea typeface="UD デジタル 教科書体 NP-R" panose="02020400000000000000" pitchFamily="18" charset="-128"/>
            </a:endParaRPr>
          </a:p>
        </p:txBody>
      </p:sp>
    </p:spTree>
    <p:extLst>
      <p:ext uri="{BB962C8B-B14F-4D97-AF65-F5344CB8AC3E}">
        <p14:creationId xmlns:p14="http://schemas.microsoft.com/office/powerpoint/2010/main" val="3069053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0" end="0"/>
                                            </p:txEl>
                                          </p:spTgt>
                                        </p:tgtEl>
                                        <p:attrNameLst>
                                          <p:attrName>style.visibility</p:attrName>
                                        </p:attrNameLst>
                                      </p:cBhvr>
                                      <p:to>
                                        <p:strVal val="visible"/>
                                      </p:to>
                                    </p:set>
                                    <p:anim calcmode="lin" valueType="num">
                                      <p:cBhvr additive="base">
                                        <p:cTn id="3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2" end="2"/>
                                            </p:txEl>
                                          </p:spTgt>
                                        </p:tgtEl>
                                        <p:attrNameLst>
                                          <p:attrName>style.visibility</p:attrName>
                                        </p:attrNameLst>
                                      </p:cBhvr>
                                      <p:to>
                                        <p:strVal val="visible"/>
                                      </p:to>
                                    </p:set>
                                    <p:anim calcmode="lin" valueType="num">
                                      <p:cBhvr additive="base">
                                        <p:cTn id="3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5" end="5"/>
                                            </p:txEl>
                                          </p:spTgt>
                                        </p:tgtEl>
                                        <p:attrNameLst>
                                          <p:attrName>style.visibility</p:attrName>
                                        </p:attrNameLst>
                                      </p:cBhvr>
                                      <p:to>
                                        <p:strVal val="visible"/>
                                      </p:to>
                                    </p:set>
                                    <p:anim calcmode="lin" valueType="num">
                                      <p:cBhvr additive="base">
                                        <p:cTn id="4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ppt_x"/>
                                          </p:val>
                                        </p:tav>
                                        <p:tav tm="100000">
                                          <p:val>
                                            <p:strVal val="#ppt_x"/>
                                          </p:val>
                                        </p:tav>
                                      </p:tavLst>
                                    </p:anim>
                                    <p:anim calcmode="lin" valueType="num">
                                      <p:cBhvr additive="base">
                                        <p:cTn id="5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
                                            <p:txEl>
                                              <p:pRg st="8" end="8"/>
                                            </p:txEl>
                                          </p:spTgt>
                                        </p:tgtEl>
                                        <p:attrNameLst>
                                          <p:attrName>style.visibility</p:attrName>
                                        </p:attrNameLst>
                                      </p:cBhvr>
                                      <p:to>
                                        <p:strVal val="visible"/>
                                      </p:to>
                                    </p:set>
                                    <p:anim calcmode="lin" valueType="num">
                                      <p:cBhvr additive="base">
                                        <p:cTn id="61"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additive="base">
                                        <p:cTn id="67" dur="500" fill="hold"/>
                                        <p:tgtEl>
                                          <p:spTgt spid="7"/>
                                        </p:tgtEl>
                                        <p:attrNameLst>
                                          <p:attrName>ppt_x</p:attrName>
                                        </p:attrNameLst>
                                      </p:cBhvr>
                                      <p:tavLst>
                                        <p:tav tm="0">
                                          <p:val>
                                            <p:strVal val="#ppt_x"/>
                                          </p:val>
                                        </p:tav>
                                        <p:tav tm="100000">
                                          <p:val>
                                            <p:strVal val="#ppt_x"/>
                                          </p:val>
                                        </p:tav>
                                      </p:tavLst>
                                    </p:anim>
                                    <p:anim calcmode="lin" valueType="num">
                                      <p:cBhvr additive="base">
                                        <p:cTn id="6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
                                            <p:txEl>
                                              <p:pRg st="11" end="11"/>
                                            </p:txEl>
                                          </p:spTgt>
                                        </p:tgtEl>
                                        <p:attrNameLst>
                                          <p:attrName>style.visibility</p:attrName>
                                        </p:attrNameLst>
                                      </p:cBhvr>
                                      <p:to>
                                        <p:strVal val="visible"/>
                                      </p:to>
                                    </p:set>
                                    <p:anim calcmode="lin" valueType="num">
                                      <p:cBhvr additive="base">
                                        <p:cTn id="73"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8"/>
                                        </p:tgtEl>
                                        <p:attrNameLst>
                                          <p:attrName>style.visibility</p:attrName>
                                        </p:attrNameLst>
                                      </p:cBhvr>
                                      <p:to>
                                        <p:strVal val="visible"/>
                                      </p:to>
                                    </p:set>
                                    <p:anim calcmode="lin" valueType="num">
                                      <p:cBhvr additive="base">
                                        <p:cTn id="79" dur="500" fill="hold"/>
                                        <p:tgtEl>
                                          <p:spTgt spid="8"/>
                                        </p:tgtEl>
                                        <p:attrNameLst>
                                          <p:attrName>ppt_x</p:attrName>
                                        </p:attrNameLst>
                                      </p:cBhvr>
                                      <p:tavLst>
                                        <p:tav tm="0">
                                          <p:val>
                                            <p:strVal val="#ppt_x"/>
                                          </p:val>
                                        </p:tav>
                                        <p:tav tm="100000">
                                          <p:val>
                                            <p:strVal val="#ppt_x"/>
                                          </p:val>
                                        </p:tav>
                                      </p:tavLst>
                                    </p:anim>
                                    <p:anim calcmode="lin" valueType="num">
                                      <p:cBhvr additive="base">
                                        <p:cTn id="8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additive="base">
                                        <p:cTn id="85" dur="500" fill="hold"/>
                                        <p:tgtEl>
                                          <p:spTgt spid="11"/>
                                        </p:tgtEl>
                                        <p:attrNameLst>
                                          <p:attrName>ppt_x</p:attrName>
                                        </p:attrNameLst>
                                      </p:cBhvr>
                                      <p:tavLst>
                                        <p:tav tm="0">
                                          <p:val>
                                            <p:strVal val="#ppt_x"/>
                                          </p:val>
                                        </p:tav>
                                        <p:tav tm="100000">
                                          <p:val>
                                            <p:strVal val="#ppt_x"/>
                                          </p:val>
                                        </p:tav>
                                      </p:tavLst>
                                    </p:anim>
                                    <p:anim calcmode="lin" valueType="num">
                                      <p:cBhvr additive="base">
                                        <p:cTn id="8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0116" y="1183166"/>
            <a:ext cx="937581" cy="1213620"/>
          </a:xfrm>
          <a:prstGeom prst="rect">
            <a:avLst/>
          </a:prstGeom>
        </p:spPr>
      </p:pic>
      <p:sp>
        <p:nvSpPr>
          <p:cNvPr id="2" name="コンテンツ プレースホルダー 1"/>
          <p:cNvSpPr>
            <a:spLocks noGrp="1"/>
          </p:cNvSpPr>
          <p:nvPr>
            <p:ph idx="1"/>
          </p:nvPr>
        </p:nvSpPr>
        <p:spPr>
          <a:xfrm>
            <a:off x="338959" y="295398"/>
            <a:ext cx="11071412" cy="6468036"/>
          </a:xfrm>
        </p:spPr>
        <p:txBody>
          <a:bodyPr>
            <a:normAutofit/>
          </a:bodyPr>
          <a:lstStyle/>
          <a:p>
            <a:pPr marL="0" indent="0">
              <a:buNone/>
            </a:pPr>
            <a:r>
              <a:rPr lang="en-US" altLang="ko-KR" sz="3200" b="1" dirty="0" smtClean="0">
                <a:latin typeface="NanumGothic" panose="020D0604000000000000" pitchFamily="34" charset="-127"/>
                <a:ea typeface="NanumGothic" panose="020D0604000000000000" pitchFamily="34" charset="-127"/>
              </a:rPr>
              <a:t>Q. </a:t>
            </a:r>
            <a:r>
              <a:rPr lang="en-US" altLang="ko-KR" sz="2000" b="1" dirty="0" smtClean="0">
                <a:latin typeface="NanumGothic" panose="020D0604000000000000" pitchFamily="34" charset="-127"/>
                <a:ea typeface="NanumGothic" panose="020D0604000000000000" pitchFamily="34" charset="-127"/>
              </a:rPr>
              <a:t>(</a:t>
            </a:r>
            <a:r>
              <a:rPr lang="ko-KR" altLang="en-US" sz="2000" b="1" dirty="0" smtClean="0">
                <a:latin typeface="NanumGothic" panose="020D0604000000000000" pitchFamily="34" charset="-127"/>
                <a:ea typeface="NanumGothic" panose="020D0604000000000000" pitchFamily="34" charset="-127"/>
              </a:rPr>
              <a:t>여러분은</a:t>
            </a:r>
            <a:r>
              <a:rPr lang="en-US" altLang="ko-KR" sz="2000" b="1" dirty="0" smtClean="0">
                <a:latin typeface="NanumGothic" panose="020D0604000000000000" pitchFamily="34" charset="-127"/>
                <a:ea typeface="NanumGothic" panose="020D0604000000000000" pitchFamily="34" charset="-127"/>
              </a:rPr>
              <a:t>) </a:t>
            </a:r>
            <a:r>
              <a:rPr lang="ko-KR" altLang="en-US" sz="3200" b="1" dirty="0" smtClean="0">
                <a:latin typeface="NanumGothic" panose="020D0604000000000000" pitchFamily="34" charset="-127"/>
                <a:ea typeface="NanumGothic" panose="020D0604000000000000" pitchFamily="34" charset="-127"/>
              </a:rPr>
              <a:t>어디</a:t>
            </a:r>
            <a:r>
              <a:rPr lang="ko-KR" altLang="en-US" sz="3200" b="1" dirty="0" smtClean="0">
                <a:solidFill>
                  <a:srgbClr val="FF0000"/>
                </a:solidFill>
                <a:latin typeface="NanumGothic" panose="020D0604000000000000" pitchFamily="34" charset="-127"/>
                <a:ea typeface="NanumGothic" panose="020D0604000000000000" pitchFamily="34" charset="-127"/>
              </a:rPr>
              <a:t>에서</a:t>
            </a:r>
            <a:r>
              <a:rPr lang="ko-KR" altLang="en-US" sz="3200" b="1" dirty="0" smtClean="0">
                <a:latin typeface="NanumGothic" panose="020D0604000000000000" pitchFamily="34" charset="-127"/>
                <a:ea typeface="NanumGothic" panose="020D0604000000000000" pitchFamily="34" charset="-127"/>
              </a:rPr>
              <a:t> </a:t>
            </a:r>
            <a:r>
              <a:rPr lang="en-US" altLang="ko-KR" sz="2000" b="1" dirty="0" smtClean="0">
                <a:latin typeface="NanumGothic" panose="020D0604000000000000" pitchFamily="34" charset="-127"/>
                <a:ea typeface="NanumGothic" panose="020D0604000000000000" pitchFamily="34" charset="-127"/>
              </a:rPr>
              <a:t>V</a:t>
            </a:r>
            <a:r>
              <a:rPr lang="en-US" altLang="ko-KR" sz="3200" b="1" dirty="0" smtClean="0">
                <a:latin typeface="NanumGothic" panose="020D0604000000000000" pitchFamily="34" charset="-127"/>
                <a:ea typeface="NanumGothic" panose="020D0604000000000000" pitchFamily="34" charset="-127"/>
              </a:rPr>
              <a:t>-</a:t>
            </a:r>
            <a:r>
              <a:rPr lang="ko-KR" altLang="en-US" sz="3200" b="1" dirty="0" smtClean="0">
                <a:latin typeface="NanumGothic" panose="020D0604000000000000" pitchFamily="34" charset="-127"/>
                <a:ea typeface="NanumGothic" panose="020D0604000000000000" pitchFamily="34" charset="-127"/>
              </a:rPr>
              <a:t>아</a:t>
            </a:r>
            <a:r>
              <a:rPr lang="en-US" altLang="ko-KR" sz="3200" b="1" dirty="0" smtClean="0">
                <a:latin typeface="NanumGothic" panose="020D0604000000000000" pitchFamily="34" charset="-127"/>
                <a:ea typeface="NanumGothic" panose="020D0604000000000000" pitchFamily="34" charset="-127"/>
              </a:rPr>
              <a:t>/</a:t>
            </a:r>
            <a:r>
              <a:rPr lang="ko-KR" altLang="en-US" sz="3200" b="1" dirty="0" smtClean="0">
                <a:latin typeface="NanumGothic" panose="020D0604000000000000" pitchFamily="34" charset="-127"/>
                <a:ea typeface="NanumGothic" panose="020D0604000000000000" pitchFamily="34" charset="-127"/>
              </a:rPr>
              <a:t>어</a:t>
            </a:r>
            <a:r>
              <a:rPr lang="en-US" altLang="ko-KR" sz="3200" b="1" dirty="0" smtClean="0">
                <a:latin typeface="NanumGothic" panose="020D0604000000000000" pitchFamily="34" charset="-127"/>
                <a:ea typeface="NanumGothic" panose="020D0604000000000000" pitchFamily="34" charset="-127"/>
              </a:rPr>
              <a:t>/</a:t>
            </a:r>
            <a:r>
              <a:rPr lang="ko-KR" altLang="en-US" sz="3200" b="1" dirty="0" smtClean="0">
                <a:latin typeface="NanumGothic" panose="020D0604000000000000" pitchFamily="34" charset="-127"/>
                <a:ea typeface="NanumGothic" panose="020D0604000000000000" pitchFamily="34" charset="-127"/>
              </a:rPr>
              <a:t>해요</a:t>
            </a:r>
            <a:r>
              <a:rPr lang="en-US" altLang="ko-KR" sz="3200" b="1" dirty="0" smtClean="0">
                <a:latin typeface="NanumGothic" panose="020D0604000000000000" pitchFamily="34" charset="-127"/>
                <a:ea typeface="NanumGothic" panose="020D0604000000000000" pitchFamily="34" charset="-127"/>
              </a:rPr>
              <a:t>?</a:t>
            </a:r>
            <a:endParaRPr lang="en-US" altLang="ko-KR" sz="3600" b="1" dirty="0" smtClean="0">
              <a:latin typeface="NanumGothic" panose="020D0604000000000000" pitchFamily="34" charset="-127"/>
              <a:ea typeface="NanumGothic" panose="020D0604000000000000" pitchFamily="34" charset="-127"/>
            </a:endParaRPr>
          </a:p>
          <a:p>
            <a:pPr marL="0" indent="0">
              <a:buNone/>
            </a:pPr>
            <a:endParaRPr lang="en-US" altLang="ko-KR" sz="2400" dirty="0">
              <a:latin typeface="NanumMyeongjo" panose="02020603020101020101" pitchFamily="18" charset="-127"/>
              <a:ea typeface="NanumMyeongjo" panose="02020603020101020101" pitchFamily="18" charset="-127"/>
            </a:endParaRPr>
          </a:p>
          <a:p>
            <a:pPr marL="0" indent="0">
              <a:buNone/>
            </a:pPr>
            <a:endParaRPr lang="en-US" altLang="ko-KR" sz="2400" dirty="0">
              <a:latin typeface="NanumMyeongjo" panose="02020603020101020101" pitchFamily="18" charset="-127"/>
              <a:ea typeface="NanumMyeongjo" panose="02020603020101020101" pitchFamily="18" charset="-127"/>
            </a:endParaRPr>
          </a:p>
        </p:txBody>
      </p:sp>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1507" y="1252268"/>
            <a:ext cx="1206034" cy="1206034"/>
          </a:xfrm>
          <a:prstGeom prst="rect">
            <a:avLst/>
          </a:prstGeom>
        </p:spPr>
      </p:pic>
      <p:pic>
        <p:nvPicPr>
          <p:cNvPr id="14" name="図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1507" y="3252363"/>
            <a:ext cx="1306046" cy="1243583"/>
          </a:xfrm>
          <a:prstGeom prst="rect">
            <a:avLst/>
          </a:prstGeom>
        </p:spPr>
      </p:pic>
      <p:pic>
        <p:nvPicPr>
          <p:cNvPr id="15" name="図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6082" y="3462773"/>
            <a:ext cx="1764201" cy="987953"/>
          </a:xfrm>
          <a:prstGeom prst="rect">
            <a:avLst/>
          </a:prstGeom>
        </p:spPr>
      </p:pic>
      <p:pic>
        <p:nvPicPr>
          <p:cNvPr id="16" name="図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9934" y="5466631"/>
            <a:ext cx="1239371" cy="1391369"/>
          </a:xfrm>
          <a:prstGeom prst="rect">
            <a:avLst/>
          </a:prstGeom>
        </p:spPr>
      </p:pic>
      <p:pic>
        <p:nvPicPr>
          <p:cNvPr id="17" name="図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75305" y="5401093"/>
            <a:ext cx="1322083" cy="1146536"/>
          </a:xfrm>
          <a:prstGeom prst="rect">
            <a:avLst/>
          </a:prstGeom>
        </p:spPr>
      </p:pic>
      <p:pic>
        <p:nvPicPr>
          <p:cNvPr id="11" name="図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4038" y="1070887"/>
            <a:ext cx="850241" cy="770981"/>
          </a:xfrm>
          <a:prstGeom prst="rect">
            <a:avLst/>
          </a:prstGeom>
        </p:spPr>
      </p:pic>
      <p:pic>
        <p:nvPicPr>
          <p:cNvPr id="19" name="図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09087" y="1311090"/>
            <a:ext cx="1506120" cy="1066130"/>
          </a:xfrm>
          <a:prstGeom prst="rect">
            <a:avLst/>
          </a:prstGeom>
        </p:spPr>
      </p:pic>
      <p:pic>
        <p:nvPicPr>
          <p:cNvPr id="20" name="図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226484" y="1002535"/>
            <a:ext cx="1167935" cy="1194240"/>
          </a:xfrm>
          <a:prstGeom prst="rect">
            <a:avLst/>
          </a:prstGeom>
        </p:spPr>
      </p:pic>
      <p:pic>
        <p:nvPicPr>
          <p:cNvPr id="22" name="Picture 8" descr="family.png (707×676)"/>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079164" y="3568560"/>
            <a:ext cx="1150921" cy="110045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0" descr="eigakan.png (706×59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464409" y="3536104"/>
            <a:ext cx="1155416" cy="972120"/>
          </a:xfrm>
          <a:prstGeom prst="rect">
            <a:avLst/>
          </a:prstGeom>
          <a:noFill/>
          <a:extLst>
            <a:ext uri="{909E8E84-426E-40DD-AFC4-6F175D3DCCD1}">
              <a14:hiddenFill xmlns:a14="http://schemas.microsoft.com/office/drawing/2010/main">
                <a:solidFill>
                  <a:srgbClr val="FFFFFF"/>
                </a:solidFill>
              </a14:hiddenFill>
            </a:ext>
          </a:extLst>
        </p:spPr>
      </p:pic>
      <p:pic>
        <p:nvPicPr>
          <p:cNvPr id="24" name="図 2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03337" y="5560148"/>
            <a:ext cx="1148983" cy="1206694"/>
          </a:xfrm>
          <a:prstGeom prst="rect">
            <a:avLst/>
          </a:prstGeom>
        </p:spPr>
      </p:pic>
      <p:sp>
        <p:nvSpPr>
          <p:cNvPr id="25" name="正方形/長方形 24"/>
          <p:cNvSpPr/>
          <p:nvPr/>
        </p:nvSpPr>
        <p:spPr>
          <a:xfrm>
            <a:off x="717158" y="2630367"/>
            <a:ext cx="3280229"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solidFill>
                  <a:schemeClr val="tx1"/>
                </a:solidFill>
                <a:latin typeface="NanumMyeongjo" panose="02020603020101020101" pitchFamily="18" charset="-127"/>
                <a:ea typeface="NanumMyeongjo" panose="02020603020101020101" pitchFamily="18" charset="-127"/>
              </a:rPr>
              <a:t>(  )</a:t>
            </a:r>
            <a:r>
              <a:rPr lang="ko-KR" altLang="en-US" sz="2800" b="1" dirty="0" smtClean="0">
                <a:solidFill>
                  <a:srgbClr val="FF0000"/>
                </a:solidFill>
                <a:latin typeface="NanumMyeongjo" panose="02020603020101020101" pitchFamily="18" charset="-127"/>
                <a:ea typeface="NanumMyeongjo" panose="02020603020101020101" pitchFamily="18" charset="-127"/>
              </a:rPr>
              <a:t>에서 </a:t>
            </a:r>
            <a:r>
              <a:rPr lang="ko-KR" altLang="en-US" sz="2800" b="1" dirty="0" smtClean="0">
                <a:solidFill>
                  <a:schemeClr val="tx1"/>
                </a:solidFill>
                <a:latin typeface="NanumMyeongjo" panose="02020603020101020101" pitchFamily="18" charset="-127"/>
                <a:ea typeface="NanumMyeongjo" panose="02020603020101020101" pitchFamily="18" charset="-127"/>
              </a:rPr>
              <a:t>쇼핑해요</a:t>
            </a:r>
            <a:r>
              <a:rPr lang="en-US" altLang="ko-KR" sz="2800" b="1" dirty="0" smtClean="0">
                <a:solidFill>
                  <a:schemeClr val="tx1"/>
                </a:solidFill>
                <a:latin typeface="NanumMyeongjo" panose="02020603020101020101" pitchFamily="18" charset="-127"/>
                <a:ea typeface="NanumMyeongjo" panose="02020603020101020101" pitchFamily="18" charset="-127"/>
              </a:rPr>
              <a:t>.</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26" name="正方形/長方形 25"/>
          <p:cNvSpPr/>
          <p:nvPr/>
        </p:nvSpPr>
        <p:spPr>
          <a:xfrm>
            <a:off x="388902" y="4669016"/>
            <a:ext cx="4160028"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solidFill>
                  <a:schemeClr val="tx1"/>
                </a:solidFill>
                <a:latin typeface="NanumMyeongjo" panose="02020603020101020101" pitchFamily="18" charset="-127"/>
                <a:ea typeface="NanumMyeongjo" panose="02020603020101020101" pitchFamily="18" charset="-127"/>
              </a:rPr>
              <a:t>(  )</a:t>
            </a:r>
            <a:r>
              <a:rPr lang="ko-KR" altLang="en-US" sz="2800" b="1" dirty="0" smtClean="0">
                <a:solidFill>
                  <a:srgbClr val="FF0000"/>
                </a:solidFill>
                <a:latin typeface="NanumMyeongjo" panose="02020603020101020101" pitchFamily="18" charset="-127"/>
                <a:ea typeface="NanumMyeongjo" panose="02020603020101020101" pitchFamily="18" charset="-127"/>
              </a:rPr>
              <a:t>에서 </a:t>
            </a:r>
            <a:r>
              <a:rPr lang="ko-KR" altLang="en-US" sz="2800" b="1" dirty="0" smtClean="0">
                <a:solidFill>
                  <a:schemeClr val="tx1"/>
                </a:solidFill>
                <a:latin typeface="NanumMyeongjo" panose="02020603020101020101" pitchFamily="18" charset="-127"/>
                <a:ea typeface="NanumMyeongjo" panose="02020603020101020101" pitchFamily="18" charset="-127"/>
              </a:rPr>
              <a:t>점심을 먹어요</a:t>
            </a:r>
            <a:r>
              <a:rPr lang="en-US" altLang="ko-KR" sz="2800" b="1" dirty="0" smtClean="0">
                <a:solidFill>
                  <a:schemeClr val="tx1"/>
                </a:solidFill>
                <a:latin typeface="NanumMyeongjo" panose="02020603020101020101" pitchFamily="18" charset="-127"/>
                <a:ea typeface="NanumMyeongjo" panose="02020603020101020101" pitchFamily="18" charset="-127"/>
              </a:rPr>
              <a:t>.</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27" name="正方形/長方形 26"/>
          <p:cNvSpPr/>
          <p:nvPr/>
        </p:nvSpPr>
        <p:spPr>
          <a:xfrm>
            <a:off x="6331628" y="2687720"/>
            <a:ext cx="3491938"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solidFill>
                  <a:schemeClr val="tx1"/>
                </a:solidFill>
                <a:latin typeface="NanumMyeongjo" panose="02020603020101020101" pitchFamily="18" charset="-127"/>
                <a:ea typeface="NanumMyeongjo" panose="02020603020101020101" pitchFamily="18" charset="-127"/>
              </a:rPr>
              <a:t>(  )</a:t>
            </a:r>
            <a:r>
              <a:rPr lang="ko-KR" altLang="en-US" sz="2800" b="1" dirty="0" smtClean="0">
                <a:solidFill>
                  <a:srgbClr val="FF0000"/>
                </a:solidFill>
                <a:latin typeface="NanumMyeongjo" panose="02020603020101020101" pitchFamily="18" charset="-127"/>
                <a:ea typeface="NanumMyeongjo" panose="02020603020101020101" pitchFamily="18" charset="-127"/>
              </a:rPr>
              <a:t>에서 </a:t>
            </a:r>
            <a:r>
              <a:rPr lang="ko-KR" altLang="en-US" sz="2800" b="1" dirty="0" smtClean="0">
                <a:solidFill>
                  <a:schemeClr val="tx1"/>
                </a:solidFill>
                <a:latin typeface="NanumMyeongjo" panose="02020603020101020101" pitchFamily="18" charset="-127"/>
                <a:ea typeface="NanumMyeongjo" panose="02020603020101020101" pitchFamily="18" charset="-127"/>
              </a:rPr>
              <a:t>산책해요</a:t>
            </a:r>
            <a:r>
              <a:rPr lang="en-US" altLang="ko-KR" sz="2800" b="1" dirty="0" smtClean="0">
                <a:solidFill>
                  <a:schemeClr val="tx1"/>
                </a:solidFill>
                <a:latin typeface="NanumMyeongjo" panose="02020603020101020101" pitchFamily="18" charset="-127"/>
                <a:ea typeface="NanumMyeongjo" panose="02020603020101020101" pitchFamily="18" charset="-127"/>
              </a:rPr>
              <a:t>.</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28" name="正方形/長方形 27"/>
          <p:cNvSpPr/>
          <p:nvPr/>
        </p:nvSpPr>
        <p:spPr>
          <a:xfrm>
            <a:off x="6237497" y="4765244"/>
            <a:ext cx="3910200"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solidFill>
                  <a:schemeClr val="tx1"/>
                </a:solidFill>
                <a:latin typeface="NanumMyeongjo" panose="02020603020101020101" pitchFamily="18" charset="-127"/>
                <a:ea typeface="NanumMyeongjo" panose="02020603020101020101" pitchFamily="18" charset="-127"/>
              </a:rPr>
              <a:t>(  )</a:t>
            </a:r>
            <a:r>
              <a:rPr lang="ko-KR" altLang="en-US" sz="2800" b="1" dirty="0" smtClean="0">
                <a:solidFill>
                  <a:srgbClr val="FF0000"/>
                </a:solidFill>
                <a:latin typeface="NanumMyeongjo" panose="02020603020101020101" pitchFamily="18" charset="-127"/>
                <a:ea typeface="NanumMyeongjo" panose="02020603020101020101" pitchFamily="18" charset="-127"/>
              </a:rPr>
              <a:t>에서 </a:t>
            </a:r>
            <a:r>
              <a:rPr lang="ko-KR" altLang="en-US" sz="2800" b="1" dirty="0" smtClean="0">
                <a:solidFill>
                  <a:schemeClr val="tx1"/>
                </a:solidFill>
                <a:latin typeface="NanumMyeongjo" panose="02020603020101020101" pitchFamily="18" charset="-127"/>
                <a:ea typeface="NanumMyeongjo" panose="02020603020101020101" pitchFamily="18" charset="-127"/>
              </a:rPr>
              <a:t>영화를 봐요</a:t>
            </a:r>
            <a:r>
              <a:rPr lang="en-US" altLang="ko-KR" sz="2800" b="1" dirty="0" smtClean="0">
                <a:solidFill>
                  <a:schemeClr val="tx1"/>
                </a:solidFill>
                <a:latin typeface="NanumMyeongjo" panose="02020603020101020101" pitchFamily="18" charset="-127"/>
                <a:ea typeface="NanumMyeongjo" panose="02020603020101020101" pitchFamily="18" charset="-127"/>
              </a:rPr>
              <a:t>.</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29" name="正方形/長方形 28"/>
          <p:cNvSpPr/>
          <p:nvPr/>
        </p:nvSpPr>
        <p:spPr>
          <a:xfrm>
            <a:off x="7230084" y="6055554"/>
            <a:ext cx="3728202"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solidFill>
                  <a:schemeClr val="tx1"/>
                </a:solidFill>
                <a:latin typeface="NanumMyeongjo" panose="02020603020101020101" pitchFamily="18" charset="-127"/>
                <a:ea typeface="NanumMyeongjo" panose="02020603020101020101" pitchFamily="18" charset="-127"/>
              </a:rPr>
              <a:t>(  )</a:t>
            </a:r>
            <a:r>
              <a:rPr lang="ko-KR" altLang="en-US" sz="2800" b="1" dirty="0" smtClean="0">
                <a:solidFill>
                  <a:srgbClr val="FF0000"/>
                </a:solidFill>
                <a:latin typeface="NanumMyeongjo" panose="02020603020101020101" pitchFamily="18" charset="-127"/>
                <a:ea typeface="NanumMyeongjo" panose="02020603020101020101" pitchFamily="18" charset="-127"/>
              </a:rPr>
              <a:t>에서 </a:t>
            </a:r>
            <a:r>
              <a:rPr lang="ko-KR" altLang="en-US" sz="2800" b="1" dirty="0" smtClean="0">
                <a:solidFill>
                  <a:schemeClr val="tx1"/>
                </a:solidFill>
                <a:latin typeface="NanumMyeongjo" panose="02020603020101020101" pitchFamily="18" charset="-127"/>
                <a:ea typeface="NanumMyeongjo" panose="02020603020101020101" pitchFamily="18" charset="-127"/>
              </a:rPr>
              <a:t>데이트해요</a:t>
            </a:r>
            <a:r>
              <a:rPr lang="en-US" altLang="ko-KR" sz="2800" b="1" dirty="0" smtClean="0">
                <a:solidFill>
                  <a:schemeClr val="tx1"/>
                </a:solidFill>
                <a:latin typeface="NanumMyeongjo" panose="02020603020101020101" pitchFamily="18" charset="-127"/>
                <a:ea typeface="NanumMyeongjo" panose="02020603020101020101" pitchFamily="18" charset="-127"/>
              </a:rPr>
              <a:t>.</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sp>
        <p:nvSpPr>
          <p:cNvPr id="30" name="正方形/長方形 29"/>
          <p:cNvSpPr/>
          <p:nvPr/>
        </p:nvSpPr>
        <p:spPr>
          <a:xfrm>
            <a:off x="338959" y="6371778"/>
            <a:ext cx="3508581" cy="5378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ko-KR" sz="2800" b="1" dirty="0" smtClean="0">
                <a:solidFill>
                  <a:schemeClr val="tx1"/>
                </a:solidFill>
                <a:latin typeface="NanumMyeongjo" panose="02020603020101020101" pitchFamily="18" charset="-127"/>
                <a:ea typeface="NanumMyeongjo" panose="02020603020101020101" pitchFamily="18" charset="-127"/>
              </a:rPr>
              <a:t>(  )</a:t>
            </a:r>
            <a:r>
              <a:rPr lang="ko-KR" altLang="en-US" sz="2800" b="1" dirty="0" smtClean="0">
                <a:solidFill>
                  <a:srgbClr val="FF0000"/>
                </a:solidFill>
                <a:latin typeface="NanumMyeongjo" panose="02020603020101020101" pitchFamily="18" charset="-127"/>
                <a:ea typeface="NanumMyeongjo" panose="02020603020101020101" pitchFamily="18" charset="-127"/>
              </a:rPr>
              <a:t>에서 </a:t>
            </a:r>
            <a:r>
              <a:rPr lang="ko-KR" altLang="en-US" sz="2800" b="1" dirty="0" smtClean="0">
                <a:solidFill>
                  <a:schemeClr val="tx1"/>
                </a:solidFill>
                <a:latin typeface="NanumMyeongjo" panose="02020603020101020101" pitchFamily="18" charset="-127"/>
                <a:ea typeface="NanumMyeongjo" panose="02020603020101020101" pitchFamily="18" charset="-127"/>
              </a:rPr>
              <a:t>공부해요</a:t>
            </a:r>
            <a:r>
              <a:rPr lang="en-US" altLang="ko-KR" sz="2800" b="1" dirty="0" smtClean="0">
                <a:solidFill>
                  <a:schemeClr val="tx1"/>
                </a:solidFill>
                <a:latin typeface="NanumMyeongjo" panose="02020603020101020101" pitchFamily="18" charset="-127"/>
                <a:ea typeface="NanumMyeongjo" panose="02020603020101020101" pitchFamily="18" charset="-127"/>
              </a:rPr>
              <a:t>.</a:t>
            </a:r>
            <a:endParaRPr lang="ko-KR" altLang="en-US" sz="2800" b="1" dirty="0">
              <a:solidFill>
                <a:schemeClr val="tx1"/>
              </a:solidFill>
              <a:latin typeface="NanumMyeongjo" panose="02020603020101020101" pitchFamily="18" charset="-127"/>
              <a:ea typeface="NanumMyeongjo" panose="02020603020101020101" pitchFamily="18" charset="-127"/>
            </a:endParaRPr>
          </a:p>
        </p:txBody>
      </p:sp>
      <p:pic>
        <p:nvPicPr>
          <p:cNvPr id="18" name="図 1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13450" y="1597125"/>
            <a:ext cx="869887" cy="1053245"/>
          </a:xfrm>
          <a:prstGeom prst="rect">
            <a:avLst/>
          </a:prstGeom>
        </p:spPr>
      </p:pic>
      <p:sp>
        <p:nvSpPr>
          <p:cNvPr id="32" name="正方形/長方形 31"/>
          <p:cNvSpPr/>
          <p:nvPr/>
        </p:nvSpPr>
        <p:spPr>
          <a:xfrm>
            <a:off x="88049" y="1088319"/>
            <a:ext cx="425401" cy="3789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b="1" dirty="0" smtClean="0">
                <a:solidFill>
                  <a:schemeClr val="tx1"/>
                </a:solidFill>
                <a:latin typeface="NanumMyeongjo" panose="02020603020101020101" pitchFamily="18" charset="-127"/>
                <a:ea typeface="문체부 제목 바탕체" panose="02030609000101010101" pitchFamily="17" charset="-127"/>
              </a:rPr>
              <a:t>①</a:t>
            </a:r>
            <a:endParaRPr lang="ko-KR" altLang="en-US" sz="2000" b="1" dirty="0">
              <a:solidFill>
                <a:schemeClr val="tx1"/>
              </a:solidFill>
              <a:latin typeface="NanumMyeongjo" panose="02020603020101020101" pitchFamily="18" charset="-127"/>
              <a:ea typeface="NanumMyeongjo" panose="02020603020101020101" pitchFamily="18" charset="-127"/>
            </a:endParaRPr>
          </a:p>
        </p:txBody>
      </p:sp>
      <p:sp>
        <p:nvSpPr>
          <p:cNvPr id="33" name="正方形/長方形 32"/>
          <p:cNvSpPr/>
          <p:nvPr/>
        </p:nvSpPr>
        <p:spPr>
          <a:xfrm>
            <a:off x="84495" y="3350224"/>
            <a:ext cx="425401" cy="3789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b="1" dirty="0">
                <a:solidFill>
                  <a:schemeClr val="tx1"/>
                </a:solidFill>
                <a:latin typeface="NanumMyeongjo" panose="02020603020101020101" pitchFamily="18" charset="-127"/>
                <a:ea typeface="문체부 제목 바탕체" panose="02030609000101010101" pitchFamily="17" charset="-127"/>
              </a:rPr>
              <a:t>②</a:t>
            </a:r>
            <a:endParaRPr lang="ko-KR" altLang="en-US" sz="2000" b="1" dirty="0">
              <a:solidFill>
                <a:schemeClr val="tx1"/>
              </a:solidFill>
              <a:latin typeface="NanumMyeongjo" panose="02020603020101020101" pitchFamily="18" charset="-127"/>
              <a:ea typeface="NanumMyeongjo" panose="02020603020101020101" pitchFamily="18" charset="-127"/>
            </a:endParaRPr>
          </a:p>
        </p:txBody>
      </p:sp>
      <p:sp>
        <p:nvSpPr>
          <p:cNvPr id="34" name="正方形/長方形 33"/>
          <p:cNvSpPr/>
          <p:nvPr/>
        </p:nvSpPr>
        <p:spPr>
          <a:xfrm>
            <a:off x="126258" y="5560148"/>
            <a:ext cx="425401" cy="3789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b="1" dirty="0">
                <a:solidFill>
                  <a:schemeClr val="tx1"/>
                </a:solidFill>
                <a:latin typeface="NanumMyeongjo" panose="02020603020101020101" pitchFamily="18" charset="-127"/>
                <a:ea typeface="문체부 제목 바탕체" panose="02030609000101010101" pitchFamily="17" charset="-127"/>
              </a:rPr>
              <a:t>③</a:t>
            </a:r>
            <a:endParaRPr lang="ko-KR" altLang="en-US" sz="2000" b="1" dirty="0">
              <a:solidFill>
                <a:schemeClr val="tx1"/>
              </a:solidFill>
              <a:latin typeface="NanumMyeongjo" panose="02020603020101020101" pitchFamily="18" charset="-127"/>
              <a:ea typeface="NanumMyeongjo" panose="02020603020101020101" pitchFamily="18" charset="-127"/>
            </a:endParaRPr>
          </a:p>
        </p:txBody>
      </p:sp>
      <p:sp>
        <p:nvSpPr>
          <p:cNvPr id="35" name="正方形/長方形 34"/>
          <p:cNvSpPr/>
          <p:nvPr/>
        </p:nvSpPr>
        <p:spPr>
          <a:xfrm>
            <a:off x="5303166" y="1183166"/>
            <a:ext cx="425401" cy="3789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b="1" dirty="0">
                <a:solidFill>
                  <a:schemeClr val="tx1"/>
                </a:solidFill>
                <a:latin typeface="NanumMyeongjo" panose="02020603020101020101" pitchFamily="18" charset="-127"/>
                <a:ea typeface="문체부 제목 바탕체" panose="02030609000101010101" pitchFamily="17" charset="-127"/>
              </a:rPr>
              <a:t>④</a:t>
            </a:r>
            <a:endParaRPr lang="ko-KR" altLang="en-US" sz="2000" b="1" dirty="0">
              <a:solidFill>
                <a:schemeClr val="tx1"/>
              </a:solidFill>
              <a:latin typeface="NanumMyeongjo" panose="02020603020101020101" pitchFamily="18" charset="-127"/>
              <a:ea typeface="NanumMyeongjo" panose="02020603020101020101" pitchFamily="18" charset="-127"/>
            </a:endParaRPr>
          </a:p>
        </p:txBody>
      </p:sp>
      <p:sp>
        <p:nvSpPr>
          <p:cNvPr id="36" name="正方形/長方形 35"/>
          <p:cNvSpPr/>
          <p:nvPr/>
        </p:nvSpPr>
        <p:spPr>
          <a:xfrm>
            <a:off x="5380548" y="3379090"/>
            <a:ext cx="425401" cy="3789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b="1" dirty="0">
                <a:solidFill>
                  <a:schemeClr val="tx1"/>
                </a:solidFill>
                <a:latin typeface="NanumMyeongjo" panose="02020603020101020101" pitchFamily="18" charset="-127"/>
                <a:ea typeface="문체부 제목 바탕체" panose="02030609000101010101" pitchFamily="17" charset="-127"/>
              </a:rPr>
              <a:t>⑤</a:t>
            </a:r>
            <a:endParaRPr lang="ko-KR" altLang="en-US" sz="2000" b="1" dirty="0">
              <a:solidFill>
                <a:schemeClr val="tx1"/>
              </a:solidFill>
              <a:latin typeface="NanumMyeongjo" panose="02020603020101020101" pitchFamily="18" charset="-127"/>
              <a:ea typeface="NanumMyeongjo" panose="02020603020101020101" pitchFamily="18" charset="-127"/>
            </a:endParaRPr>
          </a:p>
        </p:txBody>
      </p:sp>
      <p:sp>
        <p:nvSpPr>
          <p:cNvPr id="37" name="正方形/長方形 36"/>
          <p:cNvSpPr/>
          <p:nvPr/>
        </p:nvSpPr>
        <p:spPr>
          <a:xfrm>
            <a:off x="5390531" y="5294465"/>
            <a:ext cx="425401" cy="3789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b="1" dirty="0" smtClean="0">
                <a:solidFill>
                  <a:schemeClr val="tx1"/>
                </a:solidFill>
                <a:latin typeface="NanumMyeongjo" panose="02020603020101020101" pitchFamily="18" charset="-127"/>
                <a:ea typeface="문체부 제목 바탕체" panose="02030609000101010101" pitchFamily="17" charset="-127"/>
              </a:rPr>
              <a:t>⑥</a:t>
            </a:r>
            <a:endParaRPr lang="ko-KR" altLang="en-US" sz="2000" b="1" dirty="0">
              <a:solidFill>
                <a:schemeClr val="tx1"/>
              </a:solidFill>
              <a:latin typeface="NanumMyeongjo" panose="02020603020101020101" pitchFamily="18" charset="-127"/>
              <a:ea typeface="NanumMyeongjo" panose="02020603020101020101" pitchFamily="18" charset="-127"/>
            </a:endParaRPr>
          </a:p>
        </p:txBody>
      </p:sp>
    </p:spTree>
    <p:extLst>
      <p:ext uri="{BB962C8B-B14F-4D97-AF65-F5344CB8AC3E}">
        <p14:creationId xmlns:p14="http://schemas.microsoft.com/office/powerpoint/2010/main" val="342322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ppt_x"/>
                                          </p:val>
                                        </p:tav>
                                        <p:tav tm="100000">
                                          <p:val>
                                            <p:strVal val="#ppt_x"/>
                                          </p:val>
                                        </p:tav>
                                      </p:tavLst>
                                    </p:anim>
                                    <p:anim calcmode="lin" valueType="num">
                                      <p:cBhvr additive="base">
                                        <p:cTn id="2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1671</TotalTime>
  <Words>994</Words>
  <Application>Microsoft Office PowerPoint</Application>
  <PresentationFormat>ワイド画面</PresentationFormat>
  <Paragraphs>246</Paragraphs>
  <Slides>20</Slides>
  <Notes>0</Notes>
  <HiddenSlides>0</HiddenSlides>
  <MMClips>2</MMClips>
  <ScaleCrop>false</ScaleCrop>
  <HeadingPairs>
    <vt:vector size="6" baseType="variant">
      <vt:variant>
        <vt:lpstr>使用されているフォント</vt:lpstr>
      </vt:variant>
      <vt:variant>
        <vt:i4>19</vt:i4>
      </vt:variant>
      <vt:variant>
        <vt:lpstr>テーマ</vt:lpstr>
      </vt:variant>
      <vt:variant>
        <vt:i4>1</vt:i4>
      </vt:variant>
      <vt:variant>
        <vt:lpstr>スライド タイトル</vt:lpstr>
      </vt:variant>
      <vt:variant>
        <vt:i4>20</vt:i4>
      </vt:variant>
    </vt:vector>
  </HeadingPairs>
  <TitlesOfParts>
    <vt:vector size="40" baseType="lpstr">
      <vt:lpstr>HGP教科書体</vt:lpstr>
      <vt:lpstr>HGS教科書体</vt:lpstr>
      <vt:lpstr>HGKyokashotai</vt:lpstr>
      <vt:lpstr>HGKyokashotai</vt:lpstr>
      <vt:lpstr>HG正楷書体-PRO</vt:lpstr>
      <vt:lpstr>맑은 고딕</vt:lpstr>
      <vt:lpstr>Meiryo UI</vt:lpstr>
      <vt:lpstr>ＭＳ Ｐゴシック</vt:lpstr>
      <vt:lpstr>NanumGothic</vt:lpstr>
      <vt:lpstr>NanumMyeongjo</vt:lpstr>
      <vt:lpstr>UD デジタル 教科書体 NK-R</vt:lpstr>
      <vt:lpstr>UD デジタル 教科書体 NP-R</vt:lpstr>
      <vt:lpstr>UD デジタル 教科書体 N-R</vt:lpstr>
      <vt:lpstr>나눔고딕</vt:lpstr>
      <vt:lpstr>나눔명조</vt:lpstr>
      <vt:lpstr>문체부 제목 바탕체</vt:lpstr>
      <vt:lpstr>Yu Mincho</vt:lpstr>
      <vt:lpstr>Arial</vt:lpstr>
      <vt:lpstr>Times New Roman</vt:lpstr>
      <vt:lpstr>Office テーマ</vt:lpstr>
      <vt:lpstr>第9講　주말 활동週末活動</vt:lpstr>
      <vt:lpstr>PowerPoint プレゼンテーション</vt:lpstr>
      <vt:lpstr>❶ 曜日(요일)の名称</vt:lpstr>
      <vt:lpstr>❷　週末活動주말 활동関連表現です。</vt:lpstr>
      <vt:lpstr>PowerPoint プレゼンテーション</vt:lpstr>
      <vt:lpstr> 　❸ 「感想・感じ方」に関する表現</vt:lpstr>
      <vt:lpstr>PowerPoint プレゼンテーション</vt:lpstr>
      <vt:lpstr>❹ N에서　(何かをする)</vt:lpstr>
      <vt:lpstr>PowerPoint プレゼンテーション</vt:lpstr>
      <vt:lpstr>❺‐①　A/V-았어요/었어요/했어요</vt:lpstr>
      <vt:lpstr>❺‐②　A/V-았어요/었어요/했어요</vt:lpstr>
      <vt:lpstr>❺‐③　A/V-았어요/었어요/했어요</vt:lpstr>
      <vt:lpstr>文章の意味を考えながら一人で練習しましょう。それから友達と尋ね合いましょう。</vt:lpstr>
      <vt:lpstr>Q2. 어땠어요? 　  どうでしたか。</vt:lpstr>
      <vt:lpstr>   　　2人が「週末にしたこと」について話しています。よく聞いて質問に答えなさい。</vt:lpstr>
      <vt:lpstr>会話の状況と意味を意識し、学習した語彙と文法を確認しながらテキストを読みましょう。</vt:lpstr>
      <vt:lpstr>Task1.「先週したこと」について友達と話したり、尋ねたりしましょう。</vt:lpstr>
      <vt:lpstr>Task2. 皆さんは先週何をしましたか。友達は何をしましたか。Task1の内容をもとに、[보기]のように発表しましょう。</vt:lpstr>
      <vt:lpstr>学習目標のCheck</vt:lpstr>
      <vt:lpstr>韓国人が最も好きな詩と詩人(윤동주)</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Kim ChangGoo</dc:creator>
  <cp:lastModifiedBy>MyPC</cp:lastModifiedBy>
  <cp:revision>612</cp:revision>
  <dcterms:created xsi:type="dcterms:W3CDTF">2017-03-13T05:07:43Z</dcterms:created>
  <dcterms:modified xsi:type="dcterms:W3CDTF">2019-01-11T09:36:10Z</dcterms:modified>
</cp:coreProperties>
</file>