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22" r:id="rId3"/>
    <p:sldId id="298" r:id="rId4"/>
    <p:sldId id="259" r:id="rId5"/>
    <p:sldId id="302" r:id="rId6"/>
    <p:sldId id="300" r:id="rId7"/>
    <p:sldId id="315" r:id="rId8"/>
    <p:sldId id="260" r:id="rId9"/>
    <p:sldId id="306" r:id="rId10"/>
    <p:sldId id="316" r:id="rId11"/>
    <p:sldId id="262" r:id="rId12"/>
    <p:sldId id="309" r:id="rId13"/>
    <p:sldId id="317" r:id="rId14"/>
    <p:sldId id="264" r:id="rId15"/>
    <p:sldId id="310" r:id="rId16"/>
    <p:sldId id="318" r:id="rId17"/>
    <p:sldId id="261" r:id="rId18"/>
    <p:sldId id="311" r:id="rId19"/>
    <p:sldId id="319" r:id="rId20"/>
    <p:sldId id="263" r:id="rId21"/>
    <p:sldId id="312" r:id="rId22"/>
    <p:sldId id="320" r:id="rId23"/>
    <p:sldId id="265" r:id="rId24"/>
    <p:sldId id="314" r:id="rId25"/>
    <p:sldId id="304" r:id="rId26"/>
    <p:sldId id="292" r:id="rId27"/>
    <p:sldId id="293" r:id="rId28"/>
    <p:sldId id="287" r:id="rId29"/>
    <p:sldId id="297" r:id="rId30"/>
    <p:sldId id="294" r:id="rId31"/>
    <p:sldId id="295" r:id="rId32"/>
    <p:sldId id="296" r:id="rId33"/>
    <p:sldId id="289" r:id="rId34"/>
    <p:sldId id="290" r:id="rId35"/>
    <p:sldId id="286" r:id="rId36"/>
    <p:sldId id="321" r:id="rId37"/>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6" d="100"/>
          <a:sy n="66" d="100"/>
        </p:scale>
        <p:origin x="90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lang="ja-JP" altLang="en-US" smtClean="0"/>
              <a:t>マスター タイトルの書式設定</a:t>
            </a:r>
            <a:endParaRPr lang="ko-KR"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ko-KR" altLang="en-US"/>
          </a:p>
        </p:txBody>
      </p:sp>
      <p:sp>
        <p:nvSpPr>
          <p:cNvPr id="4" name="日付プレースホルダー 3"/>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2881911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873236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lang="ja-JP" altLang="en-US" smtClean="0"/>
              <a:t>マスター タイトルの書式設定</a:t>
            </a:r>
            <a:endParaRPr lang="ko-KR"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1584337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232569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lang="ja-JP" altLang="en-US" smtClean="0"/>
              <a:t>マスター タイトルの書式設定</a:t>
            </a:r>
            <a:endParaRPr lang="ko-KR"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5" name="フッター プレースホルダー 4"/>
          <p:cNvSpPr>
            <a:spLocks noGrp="1"/>
          </p:cNvSpPr>
          <p:nvPr>
            <p:ph type="ftr" sz="quarter" idx="11"/>
          </p:nvPr>
        </p:nvSpPr>
        <p:spPr/>
        <p:txBody>
          <a:bodyPr/>
          <a:lstStyle/>
          <a:p>
            <a:endParaRPr lang="ko-KR" altLang="en-US"/>
          </a:p>
        </p:txBody>
      </p:sp>
      <p:sp>
        <p:nvSpPr>
          <p:cNvPr id="6" name="スライド番号プレースホルダー 5"/>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2783849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5" name="日付プレースホルダー 4"/>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1085590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lang="ja-JP" altLang="en-US" smtClean="0"/>
              <a:t>マスター タイトルの書式設定</a:t>
            </a:r>
            <a:endParaRPr lang="ko-KR"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7" name="日付プレースホルダー 6"/>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8" name="フッター プレースホルダー 7"/>
          <p:cNvSpPr>
            <a:spLocks noGrp="1"/>
          </p:cNvSpPr>
          <p:nvPr>
            <p:ph type="ftr" sz="quarter" idx="11"/>
          </p:nvPr>
        </p:nvSpPr>
        <p:spPr/>
        <p:txBody>
          <a:bodyPr/>
          <a:lstStyle/>
          <a:p>
            <a:endParaRPr lang="ko-KR" altLang="en-US"/>
          </a:p>
        </p:txBody>
      </p:sp>
      <p:sp>
        <p:nvSpPr>
          <p:cNvPr id="9" name="スライド番号プレースホルダー 8"/>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1545841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ko-KR" altLang="en-US"/>
          </a:p>
        </p:txBody>
      </p:sp>
      <p:sp>
        <p:nvSpPr>
          <p:cNvPr id="3" name="日付プレースホルダー 2"/>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4" name="フッター プレースホルダー 3"/>
          <p:cNvSpPr>
            <a:spLocks noGrp="1"/>
          </p:cNvSpPr>
          <p:nvPr>
            <p:ph type="ftr" sz="quarter" idx="11"/>
          </p:nvPr>
        </p:nvSpPr>
        <p:spPr/>
        <p:txBody>
          <a:bodyPr/>
          <a:lstStyle/>
          <a:p>
            <a:endParaRPr lang="ko-KR" altLang="en-US"/>
          </a:p>
        </p:txBody>
      </p:sp>
      <p:sp>
        <p:nvSpPr>
          <p:cNvPr id="5" name="スライド番号プレースホルダー 4"/>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1961051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3" name="フッター プレースホルダー 2"/>
          <p:cNvSpPr>
            <a:spLocks noGrp="1"/>
          </p:cNvSpPr>
          <p:nvPr>
            <p:ph type="ftr" sz="quarter" idx="11"/>
          </p:nvPr>
        </p:nvSpPr>
        <p:spPr/>
        <p:txBody>
          <a:bodyPr/>
          <a:lstStyle/>
          <a:p>
            <a:endParaRPr lang="ko-KR" altLang="en-US"/>
          </a:p>
        </p:txBody>
      </p:sp>
      <p:sp>
        <p:nvSpPr>
          <p:cNvPr id="4" name="スライド番号プレースホルダー 3"/>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2050132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ko-KR"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4277753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ko-KR"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C1B567B3-0A04-4C5E-8431-6A5D24913A75}" type="datetimeFigureOut">
              <a:rPr lang="ko-KR" altLang="en-US" smtClean="0"/>
              <a:t>2018-12-27</a:t>
            </a:fld>
            <a:endParaRPr lang="ko-KR" altLang="en-US"/>
          </a:p>
        </p:txBody>
      </p:sp>
      <p:sp>
        <p:nvSpPr>
          <p:cNvPr id="6" name="フッター プレースホルダー 5"/>
          <p:cNvSpPr>
            <a:spLocks noGrp="1"/>
          </p:cNvSpPr>
          <p:nvPr>
            <p:ph type="ftr" sz="quarter" idx="11"/>
          </p:nvPr>
        </p:nvSpPr>
        <p:spPr/>
        <p:txBody>
          <a:bodyPr/>
          <a:lstStyle/>
          <a:p>
            <a:endParaRPr lang="ko-KR" altLang="en-US"/>
          </a:p>
        </p:txBody>
      </p:sp>
      <p:sp>
        <p:nvSpPr>
          <p:cNvPr id="7" name="スライド番号プレースホルダー 6"/>
          <p:cNvSpPr>
            <a:spLocks noGrp="1"/>
          </p:cNvSpPr>
          <p:nvPr>
            <p:ph type="sldNum" sz="quarter" idx="12"/>
          </p:nvPr>
        </p:nvSpPr>
        <p:spPr/>
        <p:txBody>
          <a:body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128291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ko-KR"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ko-KR"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B567B3-0A04-4C5E-8431-6A5D24913A75}" type="datetimeFigureOut">
              <a:rPr lang="ko-KR" altLang="en-US" smtClean="0"/>
              <a:t>2018-12-27</a:t>
            </a:fld>
            <a:endParaRPr lang="ko-KR"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7AE620-A565-41D9-AED8-5449D82EA22D}" type="slidenum">
              <a:rPr lang="ko-KR" altLang="en-US" smtClean="0"/>
              <a:t>‹#›</a:t>
            </a:fld>
            <a:endParaRPr lang="ko-KR" altLang="en-US"/>
          </a:p>
        </p:txBody>
      </p:sp>
    </p:spTree>
    <p:extLst>
      <p:ext uri="{BB962C8B-B14F-4D97-AF65-F5344CB8AC3E}">
        <p14:creationId xmlns:p14="http://schemas.microsoft.com/office/powerpoint/2010/main" val="3272691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14.png"/><Relationship Id="rId12" Type="http://schemas.microsoft.com/office/2007/relationships/hdphoto" Target="../media/hdphoto5.wdp"/><Relationship Id="rId2" Type="http://schemas.openxmlformats.org/officeDocument/2006/relationships/image" Target="../media/image11.png"/><Relationship Id="rId1" Type="http://schemas.openxmlformats.org/officeDocument/2006/relationships/slideLayout" Target="../slideLayouts/slideLayout6.xml"/><Relationship Id="rId6" Type="http://schemas.microsoft.com/office/2007/relationships/hdphoto" Target="../media/hdphoto2.wdp"/><Relationship Id="rId11" Type="http://schemas.openxmlformats.org/officeDocument/2006/relationships/image" Target="../media/image16.png"/><Relationship Id="rId5" Type="http://schemas.openxmlformats.org/officeDocument/2006/relationships/image" Target="../media/image13.png"/><Relationship Id="rId10" Type="http://schemas.microsoft.com/office/2007/relationships/hdphoto" Target="../media/hdphoto4.wdp"/><Relationship Id="rId4" Type="http://schemas.openxmlformats.org/officeDocument/2006/relationships/image" Target="../media/image12.png"/><Relationship Id="rId9" Type="http://schemas.openxmlformats.org/officeDocument/2006/relationships/image" Target="../media/image15.png"/></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idx="1"/>
          </p:nvPr>
        </p:nvSpPr>
        <p:spPr>
          <a:xfrm>
            <a:off x="838200" y="1048870"/>
            <a:ext cx="10515600" cy="5540189"/>
          </a:xfrm>
        </p:spPr>
        <p:txBody>
          <a:bodyPr/>
          <a:lstStyle/>
          <a:p>
            <a:pPr marL="0" indent="0">
              <a:buNone/>
            </a:pPr>
            <a:endParaRPr lang="en-US" altLang="ja-JP" dirty="0" smtClean="0">
              <a:solidFill>
                <a:srgbClr val="FF0000"/>
              </a:solidFill>
              <a:latin typeface="UD デジタル 教科書体 NK-R" panose="02020400000000000000" pitchFamily="18" charset="-128"/>
              <a:ea typeface="UD デジタル 教科書体 NK-R" panose="02020400000000000000" pitchFamily="18" charset="-128"/>
            </a:endParaRPr>
          </a:p>
          <a:p>
            <a:pPr marL="0" indent="0">
              <a:buNone/>
            </a:pPr>
            <a:r>
              <a:rPr lang="ja-JP" altLang="en-US" dirty="0" smtClean="0">
                <a:solidFill>
                  <a:srgbClr val="FF0000"/>
                </a:solidFill>
                <a:latin typeface="UD デジタル 教科書体 NK-R" panose="02020400000000000000" pitchFamily="18" charset="-128"/>
                <a:ea typeface="UD デジタル 教科書体 NK-R" panose="02020400000000000000" pitchFamily="18" charset="-128"/>
              </a:rPr>
              <a:t>今日</a:t>
            </a:r>
            <a:r>
              <a:rPr lang="ja-JP" altLang="en-US" dirty="0">
                <a:solidFill>
                  <a:srgbClr val="FF0000"/>
                </a:solidFill>
                <a:latin typeface="UD デジタル 教科書体 NK-R" panose="02020400000000000000" pitchFamily="18" charset="-128"/>
                <a:ea typeface="UD デジタル 教科書体 NK-R" panose="02020400000000000000" pitchFamily="18" charset="-128"/>
              </a:rPr>
              <a:t>の学習</a:t>
            </a:r>
            <a:r>
              <a:rPr lang="ja-JP" altLang="en-US" dirty="0" smtClean="0">
                <a:solidFill>
                  <a:srgbClr val="FF0000"/>
                </a:solidFill>
                <a:latin typeface="UD デジタル 教科書体 NK-R" panose="02020400000000000000" pitchFamily="18" charset="-128"/>
                <a:ea typeface="UD デジタル 教科書体 NK-R" panose="02020400000000000000" pitchFamily="18" charset="-128"/>
              </a:rPr>
              <a:t>目標</a:t>
            </a:r>
            <a:endParaRPr lang="en-US" altLang="ja-JP" dirty="0" smtClean="0">
              <a:solidFill>
                <a:srgbClr val="FF0000"/>
              </a:solidFill>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dirty="0">
              <a:solidFill>
                <a:srgbClr val="FF0000"/>
              </a:solidFill>
              <a:latin typeface="Meiryo UI" panose="020B0604030504040204" pitchFamily="34" charset="-128"/>
              <a:ea typeface="Meiryo UI" panose="020B0604030504040204" pitchFamily="34" charset="-128"/>
            </a:endParaRPr>
          </a:p>
          <a:p>
            <a:r>
              <a:rPr lang="ja-JP" altLang="en-US" dirty="0">
                <a:latin typeface="Yu Mincho Demibold" panose="02020600000000000000" pitchFamily="18" charset="-128"/>
                <a:ea typeface="Yu Mincho Demibold" panose="02020600000000000000" pitchFamily="18" charset="-128"/>
              </a:rPr>
              <a:t>ハングル</a:t>
            </a:r>
            <a:r>
              <a:rPr lang="ja-JP" altLang="en-US" dirty="0" smtClean="0">
                <a:latin typeface="Yu Mincho Demibold" panose="02020600000000000000" pitchFamily="18" charset="-128"/>
                <a:ea typeface="Yu Mincho Demibold" panose="02020600000000000000" pitchFamily="18" charset="-128"/>
              </a:rPr>
              <a:t>の終声</a:t>
            </a:r>
            <a:r>
              <a:rPr lang="en-US" altLang="ja-JP" dirty="0" smtClean="0">
                <a:latin typeface="Yu Mincho Demibold" panose="02020600000000000000" pitchFamily="18" charset="-128"/>
                <a:ea typeface="Yu Mincho Demibold" panose="02020600000000000000" pitchFamily="18" charset="-128"/>
              </a:rPr>
              <a:t>(</a:t>
            </a:r>
            <a:r>
              <a:rPr lang="ja-JP" altLang="en-US" dirty="0" smtClean="0">
                <a:latin typeface="Yu Mincho Demibold" panose="02020600000000000000" pitchFamily="18" charset="-128"/>
                <a:ea typeface="Yu Mincho Demibold" panose="02020600000000000000" pitchFamily="18" charset="-128"/>
              </a:rPr>
              <a:t>パッチム</a:t>
            </a:r>
            <a:r>
              <a:rPr lang="en-US" altLang="ja-JP" dirty="0" smtClean="0">
                <a:latin typeface="Yu Mincho Demibold" panose="02020600000000000000" pitchFamily="18" charset="-128"/>
                <a:ea typeface="Yu Mincho Demibold" panose="02020600000000000000" pitchFamily="18" charset="-128"/>
              </a:rPr>
              <a:t>)</a:t>
            </a:r>
            <a:r>
              <a:rPr lang="ja-JP" altLang="en-US" dirty="0" smtClean="0">
                <a:latin typeface="Yu Mincho Demibold" panose="02020600000000000000" pitchFamily="18" charset="-128"/>
                <a:ea typeface="Yu Mincho Demibold" panose="02020600000000000000" pitchFamily="18" charset="-128"/>
              </a:rPr>
              <a:t>を</a:t>
            </a:r>
            <a:r>
              <a:rPr lang="ja-JP" altLang="en-US" dirty="0">
                <a:latin typeface="Yu Mincho Demibold" panose="02020600000000000000" pitchFamily="18" charset="-128"/>
                <a:ea typeface="Yu Mincho Demibold" panose="02020600000000000000" pitchFamily="18" charset="-128"/>
              </a:rPr>
              <a:t>正確に発音したり、書いたりすることができる。</a:t>
            </a:r>
            <a:endParaRPr lang="en-US" altLang="ko-KR" dirty="0">
              <a:latin typeface="Yu Mincho Demibold" panose="02020600000000000000" pitchFamily="18" charset="-128"/>
              <a:ea typeface="Yu Mincho Demibold" panose="02020600000000000000" pitchFamily="18" charset="-128"/>
            </a:endParaRPr>
          </a:p>
          <a:p>
            <a:pPr marL="0" indent="0" algn="ctr">
              <a:buNone/>
            </a:pPr>
            <a:endParaRPr lang="en-US" altLang="ko-KR" dirty="0"/>
          </a:p>
          <a:p>
            <a:endParaRPr lang="en-US" altLang="ko-KR" dirty="0"/>
          </a:p>
          <a:p>
            <a:endParaRPr lang="en-US" altLang="ko-KR" dirty="0" smtClean="0"/>
          </a:p>
        </p:txBody>
      </p:sp>
      <p:sp>
        <p:nvSpPr>
          <p:cNvPr id="6" name="タイトル 3"/>
          <p:cNvSpPr txBox="1">
            <a:spLocks/>
          </p:cNvSpPr>
          <p:nvPr/>
        </p:nvSpPr>
        <p:spPr>
          <a:xfrm>
            <a:off x="838200" y="101598"/>
            <a:ext cx="10515600" cy="766482"/>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3600" dirty="0" smtClean="0">
                <a:latin typeface="UD デジタル 教科書体 NP-B" panose="02020700000000000000" pitchFamily="18" charset="-128"/>
                <a:ea typeface="UD デジタル 教科書体 NP-B" panose="02020700000000000000" pitchFamily="18" charset="-128"/>
              </a:rPr>
              <a:t>第</a:t>
            </a:r>
            <a:r>
              <a:rPr lang="en-US" altLang="ja-JP" sz="3600" dirty="0" smtClean="0">
                <a:latin typeface="UD デジタル 教科書体 NP-B" panose="02020700000000000000" pitchFamily="18" charset="-128"/>
                <a:ea typeface="UD デジタル 教科書体 NP-B" panose="02020700000000000000" pitchFamily="18" charset="-128"/>
              </a:rPr>
              <a:t>8</a:t>
            </a:r>
            <a:r>
              <a:rPr lang="ja-JP" altLang="en-US" sz="3600" dirty="0" smtClean="0">
                <a:latin typeface="UD デジタル 教科書体 NP-B" panose="02020700000000000000" pitchFamily="18" charset="-128"/>
                <a:ea typeface="UD デジタル 教科書体 NP-B" panose="02020700000000000000" pitchFamily="18" charset="-128"/>
              </a:rPr>
              <a:t>講　パッチム</a:t>
            </a:r>
            <a:endParaRPr lang="ko-KR" altLang="en-US" sz="3600" dirty="0">
              <a:latin typeface="UD デジタル 教科書体 NP-B" panose="02020700000000000000" pitchFamily="18" charset="-128"/>
            </a:endParaRPr>
          </a:p>
        </p:txBody>
      </p:sp>
    </p:spTree>
    <p:extLst>
      <p:ext uri="{BB962C8B-B14F-4D97-AF65-F5344CB8AC3E}">
        <p14:creationId xmlns:p14="http://schemas.microsoft.com/office/powerpoint/2010/main" val="218043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wipe(down)">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wipe(down)">
                                      <p:cBhvr>
                                        <p:cTn id="1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2" name="コンテンツ プレースホルダー 1"/>
          <p:cNvSpPr>
            <a:spLocks noGrp="1"/>
          </p:cNvSpPr>
          <p:nvPr>
            <p:ph idx="1"/>
          </p:nvPr>
        </p:nvSpPr>
        <p:spPr/>
        <p:txBody>
          <a:bodyPr/>
          <a:lstStyle/>
          <a:p>
            <a:endParaRPr kumimoji="1" lang="ja-JP" altLang="en-US" dirty="0"/>
          </a:p>
        </p:txBody>
      </p:sp>
      <p:pic>
        <p:nvPicPr>
          <p:cNvPr id="5" name="コンテンツ プレースホルダー 4"/>
          <p:cNvPicPr>
            <a:picLocks noChangeAspect="1"/>
          </p:cNvPicPr>
          <p:nvPr/>
        </p:nvPicPr>
        <p:blipFill rotWithShape="1">
          <a:blip r:embed="rId2"/>
          <a:srcRect l="35100" t="25316" r="39599" b="19540"/>
          <a:stretch/>
        </p:blipFill>
        <p:spPr>
          <a:xfrm>
            <a:off x="3338286" y="103050"/>
            <a:ext cx="5486400" cy="6723037"/>
          </a:xfrm>
          <a:prstGeom prst="rect">
            <a:avLst/>
          </a:prstGeom>
        </p:spPr>
      </p:pic>
      <p:sp>
        <p:nvSpPr>
          <p:cNvPr id="6" name="右矢印 5"/>
          <p:cNvSpPr/>
          <p:nvPr/>
        </p:nvSpPr>
        <p:spPr>
          <a:xfrm>
            <a:off x="3156857" y="556026"/>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523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838200" y="1048870"/>
            <a:ext cx="10515600" cy="5540189"/>
          </a:xfrm>
        </p:spPr>
        <p:txBody>
          <a:bodyPr>
            <a:normAutofit fontScale="92500" lnSpcReduction="20000"/>
          </a:bodyPr>
          <a:lstStyle/>
          <a:p>
            <a:pPr marL="0" indent="0">
              <a:buNone/>
            </a:pPr>
            <a:endParaRPr lang="en-US" altLang="ja-JP" sz="36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sz="36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smtClean="0">
                <a:latin typeface="UD デジタル 教科書体 NK-R" panose="02020400000000000000" pitchFamily="18" charset="-128"/>
                <a:ea typeface="UD デジタル 教科書体 NK-R" panose="02020400000000000000" pitchFamily="18" charset="-128"/>
              </a:rPr>
              <a:t>パッチム</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ㅁ</a:t>
            </a:r>
            <a:r>
              <a:rPr lang="en-US" altLang="ko-KR" sz="3600" dirty="0" smtClean="0">
                <a:latin typeface="NanumGothic" panose="020D0604000000000000" pitchFamily="34" charset="-127"/>
                <a:ea typeface="NanumGothic" panose="020D0604000000000000" pitchFamily="34" charset="-127"/>
              </a:rPr>
              <a:t>]=[m]</a:t>
            </a:r>
          </a:p>
          <a:p>
            <a:pPr marL="0" indent="0" algn="ctr">
              <a:buNone/>
            </a:pPr>
            <a:endParaRPr lang="en-US" altLang="ko-KR" dirty="0" smtClean="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봄 </a:t>
            </a:r>
            <a:endParaRPr lang="en-US" altLang="ko-KR" sz="5400" dirty="0" smtClean="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마음 </a:t>
            </a:r>
            <a:endParaRPr lang="en-US" altLang="ko-KR" sz="5400" dirty="0" smtClean="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김</a:t>
            </a:r>
            <a:endParaRPr lang="en-US" altLang="ko-KR" sz="5400" dirty="0" smtClean="0">
              <a:latin typeface="NanumGothic" panose="020D0604000000000000" pitchFamily="34" charset="-127"/>
              <a:ea typeface="NanumGothic" panose="020D0604000000000000" pitchFamily="34" charset="-127"/>
            </a:endParaRPr>
          </a:p>
        </p:txBody>
      </p:sp>
      <p:sp>
        <p:nvSpPr>
          <p:cNvPr id="6" name="正方形/長方形 5"/>
          <p:cNvSpPr/>
          <p:nvPr/>
        </p:nvSpPr>
        <p:spPr>
          <a:xfrm>
            <a:off x="0" y="0"/>
            <a:ext cx="1801906" cy="149262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r>
              <a:rPr lang="en-US" altLang="ko-KR" sz="7200" b="1" dirty="0" smtClean="0">
                <a:latin typeface="나눔고딕" panose="020D0604000000000000" pitchFamily="50" charset="-127"/>
                <a:ea typeface="나눔고딕" panose="020D0604000000000000" pitchFamily="50" charset="-127"/>
              </a:rPr>
              <a:t>[m]</a:t>
            </a:r>
            <a:endParaRPr lang="ko-KR" altLang="en-US" sz="7200" b="1" dirty="0">
              <a:latin typeface="나눔고딕" panose="020D0604000000000000" pitchFamily="50" charset="-127"/>
              <a:ea typeface="나눔고딕" panose="020D0604000000000000" pitchFamily="50" charset="-127"/>
            </a:endParaRPr>
          </a:p>
        </p:txBody>
      </p:sp>
      <p:sp>
        <p:nvSpPr>
          <p:cNvPr id="7" name="正方形/長方形 6"/>
          <p:cNvSpPr/>
          <p:nvPr/>
        </p:nvSpPr>
        <p:spPr>
          <a:xfrm>
            <a:off x="7721600" y="806825"/>
            <a:ext cx="4049485" cy="1021975"/>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教科書２０ページ</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3</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発音しながら書きましょう</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김</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2400"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187893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 calcmode="lin" valueType="num">
                                      <p:cBhvr additive="base">
                                        <p:cTn id="1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 calcmode="lin" valueType="num">
                                      <p:cBhvr additive="base">
                                        <p:cTn id="2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pic>
        <p:nvPicPr>
          <p:cNvPr id="8" name="図 7"/>
          <p:cNvPicPr>
            <a:picLocks noChangeAspect="1"/>
          </p:cNvPicPr>
          <p:nvPr/>
        </p:nvPicPr>
        <p:blipFill rotWithShape="1">
          <a:blip r:embed="rId2"/>
          <a:srcRect l="34982" t="41044" r="39658" b="8127"/>
          <a:stretch/>
        </p:blipFill>
        <p:spPr>
          <a:xfrm>
            <a:off x="3059248" y="13870"/>
            <a:ext cx="6073504" cy="6844130"/>
          </a:xfrm>
          <a:prstGeom prst="rect">
            <a:avLst/>
          </a:prstGeom>
        </p:spPr>
      </p:pic>
      <p:sp>
        <p:nvSpPr>
          <p:cNvPr id="9" name="右矢印 8"/>
          <p:cNvSpPr/>
          <p:nvPr/>
        </p:nvSpPr>
        <p:spPr>
          <a:xfrm>
            <a:off x="2877819" y="2140858"/>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5208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pic>
        <p:nvPicPr>
          <p:cNvPr id="5" name="コンテンツ プレースホルダー 4"/>
          <p:cNvPicPr>
            <a:picLocks noGrp="1" noChangeAspect="1"/>
          </p:cNvPicPr>
          <p:nvPr>
            <p:ph idx="1"/>
          </p:nvPr>
        </p:nvPicPr>
        <p:blipFill rotWithShape="1">
          <a:blip r:embed="rId2"/>
          <a:srcRect l="35100" t="25316" r="39599" b="19540"/>
          <a:stretch/>
        </p:blipFill>
        <p:spPr>
          <a:xfrm>
            <a:off x="3156857" y="0"/>
            <a:ext cx="5624286" cy="6892003"/>
          </a:xfrm>
          <a:prstGeom prst="rect">
            <a:avLst/>
          </a:prstGeom>
        </p:spPr>
      </p:pic>
      <p:sp>
        <p:nvSpPr>
          <p:cNvPr id="6" name="右矢印 5"/>
          <p:cNvSpPr/>
          <p:nvPr/>
        </p:nvSpPr>
        <p:spPr>
          <a:xfrm>
            <a:off x="2975428" y="1995714"/>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43658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838200" y="1048870"/>
            <a:ext cx="10515600" cy="5540189"/>
          </a:xfrm>
        </p:spPr>
        <p:txBody>
          <a:bodyPr>
            <a:normAutofit fontScale="92500" lnSpcReduction="20000"/>
          </a:bodyPr>
          <a:lstStyle/>
          <a:p>
            <a:pPr marL="0" indent="0">
              <a:buNone/>
            </a:pPr>
            <a:endParaRPr lang="en-US" altLang="ja-JP" sz="36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sz="36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smtClean="0">
                <a:latin typeface="UD デジタル 教科書体 NK-R" panose="02020400000000000000" pitchFamily="18" charset="-128"/>
                <a:ea typeface="UD デジタル 教科書体 NK-R" panose="02020400000000000000" pitchFamily="18" charset="-128"/>
              </a:rPr>
              <a:t>パッチム</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ㅇ</a:t>
            </a:r>
            <a:r>
              <a:rPr lang="en-US" altLang="ko-KR" sz="3600" dirty="0" smtClean="0">
                <a:latin typeface="NanumGothic" panose="020D0604000000000000" pitchFamily="34" charset="-127"/>
                <a:ea typeface="NanumGothic" panose="020D0604000000000000" pitchFamily="34" charset="-127"/>
              </a:rPr>
              <a:t>]=[ng]</a:t>
            </a:r>
          </a:p>
          <a:p>
            <a:pPr marL="0" indent="0" algn="ctr">
              <a:buNone/>
            </a:pPr>
            <a:endParaRPr lang="en-US" altLang="ko-KR" dirty="0" smtClean="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방 </a:t>
            </a:r>
            <a:endParaRPr lang="en-US" altLang="ko-KR" sz="5400" dirty="0" smtClean="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공 </a:t>
            </a:r>
            <a:endParaRPr lang="en-US" altLang="ko-KR" sz="5400" dirty="0" smtClean="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공항</a:t>
            </a:r>
            <a:endParaRPr lang="en-US" altLang="ko-KR" sz="5400" dirty="0" smtClean="0">
              <a:latin typeface="NanumGothic" panose="020D0604000000000000" pitchFamily="34" charset="-127"/>
              <a:ea typeface="NanumGothic" panose="020D0604000000000000" pitchFamily="34" charset="-127"/>
            </a:endParaRPr>
          </a:p>
        </p:txBody>
      </p:sp>
      <p:sp>
        <p:nvSpPr>
          <p:cNvPr id="6" name="正方形/長方形 5"/>
          <p:cNvSpPr/>
          <p:nvPr/>
        </p:nvSpPr>
        <p:spPr>
          <a:xfrm>
            <a:off x="0" y="0"/>
            <a:ext cx="1801906" cy="149262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r>
              <a:rPr lang="en-US" altLang="ko-KR" sz="7200" b="1" dirty="0" smtClean="0">
                <a:latin typeface="나눔고딕" panose="020D0604000000000000" pitchFamily="50" charset="-127"/>
                <a:ea typeface="나눔고딕" panose="020D0604000000000000" pitchFamily="50" charset="-127"/>
              </a:rPr>
              <a:t>[ng]</a:t>
            </a:r>
            <a:endParaRPr lang="ko-KR" altLang="en-US" sz="7200" b="1" dirty="0">
              <a:latin typeface="나눔고딕" panose="020D0604000000000000" pitchFamily="50" charset="-127"/>
              <a:ea typeface="나눔고딕" panose="020D0604000000000000" pitchFamily="50" charset="-127"/>
            </a:endParaRPr>
          </a:p>
        </p:txBody>
      </p:sp>
      <p:sp>
        <p:nvSpPr>
          <p:cNvPr id="7" name="正方形/長方形 6"/>
          <p:cNvSpPr/>
          <p:nvPr/>
        </p:nvSpPr>
        <p:spPr>
          <a:xfrm>
            <a:off x="7721600" y="806825"/>
            <a:ext cx="4049485" cy="1021975"/>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教科書２０ページ</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3</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発音しながら書きましょう</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방</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2400"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109409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 calcmode="lin" valueType="num">
                                      <p:cBhvr additive="base">
                                        <p:cTn id="1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 calcmode="lin" valueType="num">
                                      <p:cBhvr additive="base">
                                        <p:cTn id="2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pic>
        <p:nvPicPr>
          <p:cNvPr id="8" name="図 7"/>
          <p:cNvPicPr>
            <a:picLocks noChangeAspect="1"/>
          </p:cNvPicPr>
          <p:nvPr/>
        </p:nvPicPr>
        <p:blipFill rotWithShape="1">
          <a:blip r:embed="rId2"/>
          <a:srcRect l="34982" t="40793" r="39658" b="8127"/>
          <a:stretch/>
        </p:blipFill>
        <p:spPr>
          <a:xfrm>
            <a:off x="3068010" y="1"/>
            <a:ext cx="6055979" cy="6857999"/>
          </a:xfrm>
          <a:prstGeom prst="rect">
            <a:avLst/>
          </a:prstGeom>
        </p:spPr>
      </p:pic>
      <p:sp>
        <p:nvSpPr>
          <p:cNvPr id="9" name="右矢印 8"/>
          <p:cNvSpPr/>
          <p:nvPr/>
        </p:nvSpPr>
        <p:spPr>
          <a:xfrm>
            <a:off x="2886581" y="3751944"/>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71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pic>
        <p:nvPicPr>
          <p:cNvPr id="5" name="コンテンツ プレースホルダー 4"/>
          <p:cNvPicPr>
            <a:picLocks noGrp="1" noChangeAspect="1"/>
          </p:cNvPicPr>
          <p:nvPr>
            <p:ph idx="1"/>
          </p:nvPr>
        </p:nvPicPr>
        <p:blipFill rotWithShape="1">
          <a:blip r:embed="rId2"/>
          <a:srcRect l="35101" t="25452" r="39523" b="19539"/>
          <a:stretch/>
        </p:blipFill>
        <p:spPr>
          <a:xfrm>
            <a:off x="3156857" y="0"/>
            <a:ext cx="5627138" cy="6858000"/>
          </a:xfrm>
          <a:prstGeom prst="rect">
            <a:avLst/>
          </a:prstGeom>
        </p:spPr>
      </p:pic>
      <p:sp>
        <p:nvSpPr>
          <p:cNvPr id="6" name="右矢印 5"/>
          <p:cNvSpPr/>
          <p:nvPr/>
        </p:nvSpPr>
        <p:spPr>
          <a:xfrm>
            <a:off x="2975428" y="3432629"/>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97879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838200" y="1048870"/>
            <a:ext cx="10515600" cy="5540189"/>
          </a:xfrm>
        </p:spPr>
        <p:txBody>
          <a:bodyPr>
            <a:normAutofit fontScale="92500" lnSpcReduction="20000"/>
          </a:bodyPr>
          <a:lstStyle/>
          <a:p>
            <a:pPr marL="0" indent="0">
              <a:buNone/>
            </a:pPr>
            <a:endParaRPr lang="en-US" altLang="ja-JP" sz="36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sz="36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smtClean="0">
                <a:latin typeface="UD デジタル 教科書体 NK-R" panose="02020400000000000000" pitchFamily="18" charset="-128"/>
                <a:ea typeface="UD デジタル 教科書体 NK-R" panose="02020400000000000000" pitchFamily="18" charset="-128"/>
              </a:rPr>
              <a:t>パッチム</a:t>
            </a:r>
            <a:r>
              <a:rPr lang="en-US" altLang="ko-KR" sz="3600" dirty="0" smtClean="0">
                <a:latin typeface="UD デジタル 教科書体 NK-R" panose="02020400000000000000" pitchFamily="18" charset="-128"/>
                <a:ea typeface="UD デジタル 教科書体 NK-R" panose="02020400000000000000" pitchFamily="18" charset="-128"/>
              </a:rPr>
              <a:t>[</a:t>
            </a:r>
            <a:r>
              <a:rPr lang="ko-KR" altLang="en-US" sz="3600" dirty="0" smtClean="0">
                <a:latin typeface="UD デジタル 教科書体 NK-R" panose="02020400000000000000" pitchFamily="18" charset="-128"/>
              </a:rPr>
              <a:t>ㄹ</a:t>
            </a:r>
            <a:r>
              <a:rPr lang="en-US" altLang="ko-KR" sz="3600" dirty="0" smtClean="0">
                <a:latin typeface="UD デジタル 教科書体 NK-R" panose="02020400000000000000" pitchFamily="18" charset="-128"/>
                <a:ea typeface="UD デジタル 教科書体 NK-R" panose="02020400000000000000" pitchFamily="18" charset="-128"/>
              </a:rPr>
              <a:t>]=[l]</a:t>
            </a:r>
          </a:p>
          <a:p>
            <a:pPr marL="0" indent="0" algn="ctr">
              <a:buNone/>
            </a:pPr>
            <a:endParaRPr lang="en-US" altLang="ko-KR" dirty="0" smtClean="0">
              <a:latin typeface="UD デジタル 教科書体 NK-R" panose="02020400000000000000" pitchFamily="18" charset="-128"/>
              <a:ea typeface="UD デジタル 教科書体 NK-R" panose="02020400000000000000" pitchFamily="18" charset="-128"/>
            </a:endParaRPr>
          </a:p>
          <a:p>
            <a:pPr marL="0" indent="0">
              <a:lnSpc>
                <a:spcPct val="150000"/>
              </a:lnSpc>
              <a:buNone/>
            </a:pPr>
            <a:r>
              <a:rPr lang="en-US" altLang="ko-KR" sz="5400" dirty="0" smtClean="0">
                <a:latin typeface="UD デジタル 教科書体 NK-R" panose="02020400000000000000" pitchFamily="18" charset="-128"/>
              </a:rPr>
              <a:t>					</a:t>
            </a:r>
            <a:r>
              <a:rPr lang="ko-KR" altLang="en-US" sz="5400" dirty="0" smtClean="0">
                <a:latin typeface="UD デジタル 教科書体 NK-R" panose="02020400000000000000" pitchFamily="18" charset="-128"/>
              </a:rPr>
              <a:t>말</a:t>
            </a:r>
            <a:endParaRPr lang="en-US" altLang="ko-KR" sz="5400" dirty="0" smtClean="0">
              <a:latin typeface="UD デジタル 教科書体 NK-R" panose="02020400000000000000" pitchFamily="18" charset="-128"/>
              <a:ea typeface="UD デジタル 教科書体 NK-R" panose="02020400000000000000" pitchFamily="18" charset="-128"/>
            </a:endParaRPr>
          </a:p>
          <a:p>
            <a:pPr marL="0" indent="0">
              <a:lnSpc>
                <a:spcPct val="150000"/>
              </a:lnSpc>
              <a:buNone/>
            </a:pPr>
            <a:r>
              <a:rPr lang="en-US" altLang="ko-KR" sz="5400" dirty="0" smtClean="0">
                <a:latin typeface="UD デジタル 教科書体 NK-R" panose="02020400000000000000" pitchFamily="18" charset="-128"/>
              </a:rPr>
              <a:t>					</a:t>
            </a:r>
            <a:r>
              <a:rPr lang="ko-KR" altLang="en-US" sz="5400" dirty="0" smtClean="0">
                <a:latin typeface="UD デジタル 教科書体 NK-R" panose="02020400000000000000" pitchFamily="18" charset="-128"/>
              </a:rPr>
              <a:t>달</a:t>
            </a:r>
            <a:endParaRPr lang="en-US" altLang="ko-KR" sz="5400" dirty="0" smtClean="0">
              <a:latin typeface="UD デジタル 教科書体 NK-R" panose="02020400000000000000" pitchFamily="18" charset="-128"/>
              <a:ea typeface="UD デジタル 教科書体 NK-R" panose="02020400000000000000" pitchFamily="18" charset="-128"/>
            </a:endParaRPr>
          </a:p>
          <a:p>
            <a:pPr marL="0" indent="0">
              <a:lnSpc>
                <a:spcPct val="150000"/>
              </a:lnSpc>
              <a:buNone/>
            </a:pPr>
            <a:r>
              <a:rPr lang="en-US" altLang="ko-KR" sz="5400" dirty="0" smtClean="0">
                <a:latin typeface="UD デジタル 教科書体 NK-R" panose="02020400000000000000" pitchFamily="18" charset="-128"/>
              </a:rPr>
              <a:t>					</a:t>
            </a:r>
            <a:r>
              <a:rPr lang="ko-KR" altLang="en-US" sz="5400" dirty="0" smtClean="0">
                <a:latin typeface="UD デジタル 教科書体 NK-R" panose="02020400000000000000" pitchFamily="18" charset="-128"/>
              </a:rPr>
              <a:t>가을</a:t>
            </a:r>
            <a:endParaRPr lang="en-US" altLang="ko-KR" sz="5400" dirty="0" smtClean="0">
              <a:latin typeface="UD デジタル 教科書体 NK-R" panose="02020400000000000000" pitchFamily="18" charset="-128"/>
              <a:ea typeface="UD デジタル 教科書体 NK-R" panose="02020400000000000000" pitchFamily="18" charset="-128"/>
            </a:endParaRPr>
          </a:p>
          <a:p>
            <a:endParaRPr lang="en-US" altLang="ko-KR" dirty="0" smtClean="0">
              <a:latin typeface="UD デジタル 教科書体 NK-R" panose="02020400000000000000" pitchFamily="18" charset="-128"/>
              <a:ea typeface="UD デジタル 教科書体 NK-R" panose="02020400000000000000" pitchFamily="18" charset="-128"/>
            </a:endParaRPr>
          </a:p>
        </p:txBody>
      </p:sp>
      <p:sp>
        <p:nvSpPr>
          <p:cNvPr id="6" name="正方形/長方形 5"/>
          <p:cNvSpPr/>
          <p:nvPr/>
        </p:nvSpPr>
        <p:spPr>
          <a:xfrm>
            <a:off x="0" y="0"/>
            <a:ext cx="1801906" cy="149262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r>
              <a:rPr lang="en-US" altLang="ko-KR" sz="7200" b="1" dirty="0" smtClean="0">
                <a:latin typeface="나눔고딕" panose="020D0604000000000000" pitchFamily="50" charset="-127"/>
                <a:ea typeface="나눔고딕" panose="020D0604000000000000" pitchFamily="50" charset="-127"/>
              </a:rPr>
              <a:t>[l]</a:t>
            </a:r>
            <a:endParaRPr lang="ko-KR" altLang="en-US" sz="7200" b="1" dirty="0">
              <a:latin typeface="나눔고딕" panose="020D0604000000000000" pitchFamily="50" charset="-127"/>
              <a:ea typeface="나눔고딕" panose="020D0604000000000000" pitchFamily="50" charset="-127"/>
            </a:endParaRPr>
          </a:p>
        </p:txBody>
      </p:sp>
      <p:sp>
        <p:nvSpPr>
          <p:cNvPr id="7" name="正方形/長方形 6"/>
          <p:cNvSpPr/>
          <p:nvPr/>
        </p:nvSpPr>
        <p:spPr>
          <a:xfrm>
            <a:off x="7721600" y="806825"/>
            <a:ext cx="4049485" cy="1021975"/>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UD デジタル 教科書体 NK-R" panose="02020400000000000000" pitchFamily="18" charset="-128"/>
                <a:ea typeface="UD デジタル 教科書体 NK-R" panose="02020400000000000000" pitchFamily="18" charset="-128"/>
              </a:rPr>
              <a:t>教科書２０ページ</a:t>
            </a:r>
            <a:r>
              <a:rPr kumimoji="1" lang="en-US" altLang="ja-JP" sz="2400" b="1" dirty="0" smtClean="0">
                <a:solidFill>
                  <a:schemeClr val="tx1"/>
                </a:solidFill>
                <a:latin typeface="UD デジタル 教科書体 NK-R" panose="02020400000000000000" pitchFamily="18" charset="-128"/>
                <a:ea typeface="UD デジタル 教科書体 NK-R" panose="02020400000000000000" pitchFamily="18" charset="-128"/>
              </a:rPr>
              <a:t>3</a:t>
            </a:r>
            <a:r>
              <a:rPr kumimoji="1" lang="ja-JP" altLang="en-US" sz="2400" b="1" dirty="0" err="1"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b="1" dirty="0" smtClean="0">
                <a:solidFill>
                  <a:schemeClr val="tx1"/>
                </a:solidFill>
                <a:latin typeface="UD デジタル 教科書体 NK-R" panose="02020400000000000000" pitchFamily="18" charset="-128"/>
                <a:ea typeface="UD デジタル 教科書体 NK-R" panose="02020400000000000000" pitchFamily="18" charset="-128"/>
              </a:rPr>
              <a:t>発音しながら書きましょう</a:t>
            </a:r>
            <a:r>
              <a:rPr kumimoji="1" lang="en-US" altLang="ja-JP" sz="2400" b="1"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말</a:t>
            </a:r>
            <a:r>
              <a:rPr kumimoji="1" lang="en-US" altLang="ja-JP" sz="2400" b="1"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b="1" dirty="0" err="1" smtClean="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2400" b="1"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00980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 calcmode="lin" valueType="num">
                                      <p:cBhvr additive="base">
                                        <p:cTn id="1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 calcmode="lin" valueType="num">
                                      <p:cBhvr additive="base">
                                        <p:cTn id="2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pic>
        <p:nvPicPr>
          <p:cNvPr id="8" name="図 7"/>
          <p:cNvPicPr>
            <a:picLocks noChangeAspect="1"/>
          </p:cNvPicPr>
          <p:nvPr/>
        </p:nvPicPr>
        <p:blipFill rotWithShape="1">
          <a:blip r:embed="rId2"/>
          <a:srcRect l="34982" t="40418" r="39728" b="8127"/>
          <a:stretch/>
        </p:blipFill>
        <p:spPr>
          <a:xfrm>
            <a:off x="3070498" y="0"/>
            <a:ext cx="5995090" cy="6858000"/>
          </a:xfrm>
          <a:prstGeom prst="rect">
            <a:avLst/>
          </a:prstGeom>
        </p:spPr>
      </p:pic>
      <p:sp>
        <p:nvSpPr>
          <p:cNvPr id="9" name="右矢印 8"/>
          <p:cNvSpPr/>
          <p:nvPr/>
        </p:nvSpPr>
        <p:spPr>
          <a:xfrm>
            <a:off x="2889069" y="1676408"/>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5065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pic>
        <p:nvPicPr>
          <p:cNvPr id="5" name="コンテンツ プレースホルダー 4"/>
          <p:cNvPicPr>
            <a:picLocks noGrp="1" noChangeAspect="1"/>
          </p:cNvPicPr>
          <p:nvPr>
            <p:ph idx="1"/>
          </p:nvPr>
        </p:nvPicPr>
        <p:blipFill rotWithShape="1">
          <a:blip r:embed="rId2"/>
          <a:srcRect l="35101" t="24789" r="39642" b="19539"/>
          <a:stretch/>
        </p:blipFill>
        <p:spPr>
          <a:xfrm>
            <a:off x="3338285" y="0"/>
            <a:ext cx="5533969" cy="6858000"/>
          </a:xfrm>
          <a:prstGeom prst="rect">
            <a:avLst/>
          </a:prstGeom>
        </p:spPr>
      </p:pic>
      <p:sp>
        <p:nvSpPr>
          <p:cNvPr id="6" name="右矢印 5"/>
          <p:cNvSpPr/>
          <p:nvPr/>
        </p:nvSpPr>
        <p:spPr>
          <a:xfrm>
            <a:off x="3156856" y="1516745"/>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6651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idx="1"/>
          </p:nvPr>
        </p:nvSpPr>
        <p:spPr>
          <a:xfrm>
            <a:off x="838200" y="1048870"/>
            <a:ext cx="10515600" cy="5540189"/>
          </a:xfrm>
        </p:spPr>
        <p:txBody>
          <a:bodyPr/>
          <a:lstStyle/>
          <a:p>
            <a:pPr marL="0" indent="0">
              <a:buNone/>
            </a:pPr>
            <a:endParaRPr lang="en-US" altLang="ja-JP" dirty="0" smtClean="0">
              <a:solidFill>
                <a:srgbClr val="FF0000"/>
              </a:solidFill>
              <a:latin typeface="UD デジタル 教科書体 NK-R" panose="02020400000000000000" pitchFamily="18" charset="-128"/>
              <a:ea typeface="UD デジタル 教科書体 NK-R" panose="02020400000000000000" pitchFamily="18" charset="-128"/>
            </a:endParaRPr>
          </a:p>
          <a:p>
            <a:pPr marL="0" indent="0" algn="ctr">
              <a:buNone/>
            </a:pPr>
            <a:endParaRPr lang="en-US" altLang="ko-KR" dirty="0"/>
          </a:p>
          <a:p>
            <a:endParaRPr lang="en-US" altLang="ko-KR" dirty="0"/>
          </a:p>
          <a:p>
            <a:endParaRPr lang="en-US" altLang="ko-KR" dirty="0" smtClean="0"/>
          </a:p>
        </p:txBody>
      </p:sp>
      <p:sp>
        <p:nvSpPr>
          <p:cNvPr id="6" name="タイトル 3"/>
          <p:cNvSpPr txBox="1">
            <a:spLocks/>
          </p:cNvSpPr>
          <p:nvPr/>
        </p:nvSpPr>
        <p:spPr>
          <a:xfrm>
            <a:off x="838200" y="101598"/>
            <a:ext cx="10515600" cy="766482"/>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2800" dirty="0">
                <a:latin typeface="UD デジタル 教科書体 NP-B" panose="02020700000000000000" pitchFamily="18" charset="-128"/>
                <a:ea typeface="UD デジタル 教科書体 NP-B" panose="02020700000000000000" pitchFamily="18" charset="-128"/>
              </a:rPr>
              <a:t>確認</a:t>
            </a:r>
            <a:r>
              <a:rPr lang="ja-JP" altLang="en-US" sz="2800" dirty="0" smtClean="0">
                <a:latin typeface="UD デジタル 教科書体 NP-B" panose="02020700000000000000" pitchFamily="18" charset="-128"/>
                <a:ea typeface="UD デジタル 教科書体 NP-B" panose="02020700000000000000" pitchFamily="18" charset="-128"/>
              </a:rPr>
              <a:t>してみましょう。</a:t>
            </a:r>
            <a:endParaRPr lang="ko-KR" altLang="en-US" sz="2800" dirty="0">
              <a:latin typeface="UD デジタル 教科書体 NP-B" panose="02020700000000000000" pitchFamily="18" charset="-128"/>
            </a:endParaRPr>
          </a:p>
        </p:txBody>
      </p:sp>
      <p:pic>
        <p:nvPicPr>
          <p:cNvPr id="2" name="図 1"/>
          <p:cNvPicPr>
            <a:picLocks noChangeAspect="1"/>
          </p:cNvPicPr>
          <p:nvPr/>
        </p:nvPicPr>
        <p:blipFill rotWithShape="1">
          <a:blip r:embed="rId2"/>
          <a:srcRect l="34762" t="29195" r="59405" b="42560"/>
          <a:stretch/>
        </p:blipFill>
        <p:spPr>
          <a:xfrm>
            <a:off x="3947884" y="1435718"/>
            <a:ext cx="1872344" cy="5096991"/>
          </a:xfrm>
          <a:prstGeom prst="rect">
            <a:avLst/>
          </a:prstGeom>
        </p:spPr>
      </p:pic>
      <p:pic>
        <p:nvPicPr>
          <p:cNvPr id="7" name="図 6"/>
          <p:cNvPicPr>
            <a:picLocks noChangeAspect="1"/>
          </p:cNvPicPr>
          <p:nvPr/>
        </p:nvPicPr>
        <p:blipFill rotWithShape="1">
          <a:blip r:embed="rId2"/>
          <a:srcRect l="34762" t="57173" r="59394" b="19139"/>
          <a:stretch/>
        </p:blipFill>
        <p:spPr>
          <a:xfrm>
            <a:off x="7075713" y="1492068"/>
            <a:ext cx="1894116" cy="4315884"/>
          </a:xfrm>
          <a:prstGeom prst="rect">
            <a:avLst/>
          </a:prstGeom>
        </p:spPr>
      </p:pic>
    </p:spTree>
    <p:extLst>
      <p:ext uri="{BB962C8B-B14F-4D97-AF65-F5344CB8AC3E}">
        <p14:creationId xmlns:p14="http://schemas.microsoft.com/office/powerpoint/2010/main" val="510749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838200" y="1048870"/>
            <a:ext cx="10515600" cy="5540189"/>
          </a:xfrm>
        </p:spPr>
        <p:txBody>
          <a:bodyPr/>
          <a:lstStyle/>
          <a:p>
            <a:pPr marL="0" indent="0">
              <a:buNone/>
            </a:pPr>
            <a:endParaRPr lang="en-US" altLang="ja-JP" sz="36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sz="36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smtClean="0">
                <a:latin typeface="UD デジタル 教科書体 NK-R" panose="02020400000000000000" pitchFamily="18" charset="-128"/>
                <a:ea typeface="UD デジタル 教科書体 NK-R" panose="02020400000000000000" pitchFamily="18" charset="-128"/>
              </a:rPr>
              <a:t>パッチム</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ㅂ</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ㅍ</a:t>
            </a:r>
            <a:r>
              <a:rPr lang="en-US" altLang="ko-KR" sz="3600" dirty="0" smtClean="0">
                <a:latin typeface="NanumGothic" panose="020D0604000000000000" pitchFamily="34" charset="-127"/>
                <a:ea typeface="NanumGothic" panose="020D0604000000000000" pitchFamily="34" charset="-127"/>
              </a:rPr>
              <a:t>]=[p]</a:t>
            </a:r>
          </a:p>
          <a:p>
            <a:pPr marL="0" indent="0" algn="ctr">
              <a:buNone/>
            </a:pPr>
            <a:endParaRPr lang="en-US" altLang="ko-KR" dirty="0" smtClean="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밥 </a:t>
            </a:r>
            <a:endParaRPr lang="en-US" altLang="ko-KR" sz="5400" dirty="0" smtClean="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잎</a:t>
            </a:r>
            <a:r>
              <a:rPr lang="en-US" altLang="ko-KR" sz="4400" dirty="0" smtClean="0">
                <a:solidFill>
                  <a:schemeClr val="bg1">
                    <a:lumMod val="75000"/>
                  </a:schemeClr>
                </a:solidFill>
                <a:latin typeface="NanumGothic" panose="020D0604000000000000" pitchFamily="34" charset="-127"/>
                <a:ea typeface="NanumGothic" panose="020D0604000000000000" pitchFamily="34" charset="-127"/>
              </a:rPr>
              <a:t>[</a:t>
            </a:r>
            <a:r>
              <a:rPr lang="ko-KR" altLang="en-US" sz="4400" dirty="0" smtClean="0">
                <a:solidFill>
                  <a:schemeClr val="bg1">
                    <a:lumMod val="75000"/>
                  </a:schemeClr>
                </a:solidFill>
                <a:latin typeface="NanumGothic" panose="020D0604000000000000" pitchFamily="34" charset="-127"/>
                <a:ea typeface="NanumGothic" panose="020D0604000000000000" pitchFamily="34" charset="-127"/>
              </a:rPr>
              <a:t>입</a:t>
            </a:r>
            <a:r>
              <a:rPr lang="en-US" altLang="ko-KR" sz="4400" dirty="0" smtClean="0">
                <a:solidFill>
                  <a:schemeClr val="bg1">
                    <a:lumMod val="75000"/>
                  </a:schemeClr>
                </a:solidFill>
                <a:latin typeface="NanumGothic" panose="020D0604000000000000" pitchFamily="34" charset="-127"/>
                <a:ea typeface="NanumGothic" panose="020D0604000000000000" pitchFamily="34" charset="-127"/>
              </a:rPr>
              <a:t>]</a:t>
            </a:r>
            <a:endParaRPr lang="en-US" altLang="ko-KR" sz="5400" dirty="0">
              <a:solidFill>
                <a:schemeClr val="bg1">
                  <a:lumMod val="75000"/>
                </a:schemeClr>
              </a:solidFill>
              <a:latin typeface="NanumGothic" panose="020D0604000000000000" pitchFamily="34" charset="-127"/>
              <a:ea typeface="NanumGothic" panose="020D0604000000000000" pitchFamily="34" charset="-127"/>
            </a:endParaRPr>
          </a:p>
        </p:txBody>
      </p:sp>
      <p:sp>
        <p:nvSpPr>
          <p:cNvPr id="6" name="正方形/長方形 5"/>
          <p:cNvSpPr/>
          <p:nvPr/>
        </p:nvSpPr>
        <p:spPr>
          <a:xfrm>
            <a:off x="0" y="0"/>
            <a:ext cx="1801906" cy="149262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r>
              <a:rPr lang="en-US" altLang="ko-KR" sz="7200" b="1" dirty="0" smtClean="0">
                <a:latin typeface="나눔고딕" panose="020D0604000000000000" pitchFamily="50" charset="-127"/>
                <a:ea typeface="나눔고딕" panose="020D0604000000000000" pitchFamily="50" charset="-127"/>
              </a:rPr>
              <a:t>[p]</a:t>
            </a:r>
            <a:endParaRPr lang="ko-KR" altLang="en-US" sz="7200" b="1" dirty="0">
              <a:latin typeface="나눔고딕" panose="020D0604000000000000" pitchFamily="50" charset="-127"/>
              <a:ea typeface="나눔고딕" panose="020D0604000000000000" pitchFamily="50" charset="-127"/>
            </a:endParaRPr>
          </a:p>
        </p:txBody>
      </p:sp>
      <p:sp>
        <p:nvSpPr>
          <p:cNvPr id="7" name="正方形/長方形 6"/>
          <p:cNvSpPr/>
          <p:nvPr/>
        </p:nvSpPr>
        <p:spPr>
          <a:xfrm>
            <a:off x="7721600" y="806825"/>
            <a:ext cx="4049485" cy="1021975"/>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教科書２０ページ</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3</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発音しながら書きましょう</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입</a:t>
            </a:r>
            <a:r>
              <a:rPr kumimoji="1" lang="en-US" altLang="ko-KR" sz="2400" b="1" dirty="0" smtClean="0">
                <a:solidFill>
                  <a:srgbClr val="FF0000"/>
                </a:solidFill>
                <a:latin typeface="NanumMyeongjo" panose="02020603020101020101" pitchFamily="18" charset="-127"/>
                <a:ea typeface="NanumMyeongjo" panose="02020603020101020101" pitchFamily="18" charset="-127"/>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잎</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2400"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983615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 calcmode="lin" valueType="num">
                                      <p:cBhvr additive="base">
                                        <p:cTn id="1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additive="base">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pic>
        <p:nvPicPr>
          <p:cNvPr id="10" name="図 9"/>
          <p:cNvPicPr>
            <a:picLocks noChangeAspect="1"/>
          </p:cNvPicPr>
          <p:nvPr/>
        </p:nvPicPr>
        <p:blipFill rotWithShape="1">
          <a:blip r:embed="rId2"/>
          <a:srcRect l="34982" t="40293" r="39658" b="8127"/>
          <a:stretch/>
        </p:blipFill>
        <p:spPr>
          <a:xfrm>
            <a:off x="2874554" y="0"/>
            <a:ext cx="5997183" cy="6857999"/>
          </a:xfrm>
          <a:prstGeom prst="rect">
            <a:avLst/>
          </a:prstGeom>
        </p:spPr>
      </p:pic>
      <p:sp>
        <p:nvSpPr>
          <p:cNvPr id="11" name="右矢印 10"/>
          <p:cNvSpPr/>
          <p:nvPr/>
        </p:nvSpPr>
        <p:spPr>
          <a:xfrm>
            <a:off x="2693125" y="2694642"/>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12" name="右矢印 11"/>
          <p:cNvSpPr/>
          <p:nvPr/>
        </p:nvSpPr>
        <p:spPr>
          <a:xfrm>
            <a:off x="2693125" y="5856515"/>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6456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pic>
        <p:nvPicPr>
          <p:cNvPr id="5" name="コンテンツ プレースホルダー 4"/>
          <p:cNvPicPr>
            <a:picLocks noGrp="1" noChangeAspect="1"/>
          </p:cNvPicPr>
          <p:nvPr>
            <p:ph idx="1"/>
          </p:nvPr>
        </p:nvPicPr>
        <p:blipFill rotWithShape="1">
          <a:blip r:embed="rId2"/>
          <a:srcRect l="35101" t="25181" r="39674" b="19539"/>
          <a:stretch/>
        </p:blipFill>
        <p:spPr>
          <a:xfrm>
            <a:off x="3193143" y="-1"/>
            <a:ext cx="5587999" cy="6884999"/>
          </a:xfrm>
          <a:prstGeom prst="rect">
            <a:avLst/>
          </a:prstGeom>
        </p:spPr>
      </p:pic>
      <p:sp>
        <p:nvSpPr>
          <p:cNvPr id="6" name="右矢印 5"/>
          <p:cNvSpPr/>
          <p:nvPr/>
        </p:nvSpPr>
        <p:spPr>
          <a:xfrm>
            <a:off x="3011714" y="2489201"/>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7" name="右矢印 6"/>
          <p:cNvSpPr/>
          <p:nvPr/>
        </p:nvSpPr>
        <p:spPr>
          <a:xfrm>
            <a:off x="3011715" y="5943601"/>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35374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838200" y="609600"/>
            <a:ext cx="10515600" cy="6248400"/>
          </a:xfrm>
        </p:spPr>
        <p:txBody>
          <a:bodyPr>
            <a:noAutofit/>
          </a:bodyPr>
          <a:lstStyle/>
          <a:p>
            <a:pPr marL="0" indent="0">
              <a:buNone/>
            </a:pPr>
            <a:endParaRPr lang="en-US" altLang="ja-JP" sz="36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sz="36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smtClean="0">
                <a:latin typeface="UD デジタル 教科書体 NK-R" panose="02020400000000000000" pitchFamily="18" charset="-128"/>
                <a:ea typeface="UD デジタル 教科書体 NK-R" panose="02020400000000000000" pitchFamily="18" charset="-128"/>
              </a:rPr>
              <a:t>パッチム</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ㄷ</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ㅌ</a:t>
            </a:r>
            <a:r>
              <a:rPr lang="en-US" altLang="ko-KR" sz="3600" dirty="0" smtClean="0">
                <a:latin typeface="NanumGothic" panose="020D0604000000000000" pitchFamily="34" charset="-127"/>
                <a:ea typeface="NanumGothic" panose="020D0604000000000000" pitchFamily="34" charset="-127"/>
              </a:rPr>
              <a:t>,</a:t>
            </a:r>
            <a:r>
              <a:rPr lang="ko-KR" altLang="en-US" sz="3600" dirty="0" smtClean="0">
                <a:latin typeface="NanumGothic" panose="020D0604000000000000" pitchFamily="34" charset="-127"/>
                <a:ea typeface="NanumGothic" panose="020D0604000000000000" pitchFamily="34" charset="-127"/>
              </a:rPr>
              <a:t>ㅅ</a:t>
            </a:r>
            <a:r>
              <a:rPr lang="en-US" altLang="ko-KR" sz="3600" dirty="0" smtClean="0">
                <a:latin typeface="NanumGothic" panose="020D0604000000000000" pitchFamily="34" charset="-127"/>
                <a:ea typeface="NanumGothic" panose="020D0604000000000000" pitchFamily="34" charset="-127"/>
              </a:rPr>
              <a:t>,</a:t>
            </a:r>
            <a:r>
              <a:rPr lang="ko-KR" altLang="en-US" sz="3600" dirty="0" smtClean="0">
                <a:latin typeface="NanumGothic" panose="020D0604000000000000" pitchFamily="34" charset="-127"/>
                <a:ea typeface="NanumGothic" panose="020D0604000000000000" pitchFamily="34" charset="-127"/>
              </a:rPr>
              <a:t>ㅆ</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ㅈ</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ㅊ</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ㅎ</a:t>
            </a:r>
            <a:r>
              <a:rPr lang="en-US" altLang="ko-KR" sz="3600" dirty="0" smtClean="0">
                <a:latin typeface="NanumGothic" panose="020D0604000000000000" pitchFamily="34" charset="-127"/>
                <a:ea typeface="NanumGothic" panose="020D0604000000000000" pitchFamily="34" charset="-127"/>
              </a:rPr>
              <a:t>] = [t]</a:t>
            </a:r>
          </a:p>
          <a:p>
            <a:pPr marL="0" indent="0" algn="ctr">
              <a:lnSpc>
                <a:spcPct val="150000"/>
              </a:lnSpc>
              <a:buNone/>
            </a:pPr>
            <a:endParaRPr lang="en-US" altLang="ko-KR" sz="1800" dirty="0" smtClean="0">
              <a:latin typeface="NanumGothic" panose="020D0604000000000000" pitchFamily="34" charset="-127"/>
              <a:ea typeface="NanumGothic" panose="020D0604000000000000" pitchFamily="34" charset="-127"/>
            </a:endParaRPr>
          </a:p>
          <a:p>
            <a:pPr marL="0" indent="0" algn="ctr">
              <a:lnSpc>
                <a:spcPct val="150000"/>
              </a:lnSpc>
              <a:buNone/>
            </a:pPr>
            <a:r>
              <a:rPr lang="en-US" altLang="ko-KR" sz="4000" dirty="0" smtClean="0">
                <a:solidFill>
                  <a:schemeClr val="bg1">
                    <a:lumMod val="75000"/>
                  </a:schemeClr>
                </a:solidFill>
                <a:latin typeface="NanumGothic" panose="020D0604000000000000" pitchFamily="34" charset="-127"/>
                <a:ea typeface="NanumGothic" panose="020D0604000000000000" pitchFamily="34" charset="-127"/>
              </a:rPr>
              <a:t>			</a:t>
            </a:r>
            <a:endParaRPr lang="en-US" altLang="ko-KR" sz="4000" dirty="0" smtClean="0">
              <a:solidFill>
                <a:schemeClr val="bg1">
                  <a:lumMod val="75000"/>
                </a:schemeClr>
              </a:solidFill>
              <a:latin typeface="NanumGothic" panose="020D0604000000000000" pitchFamily="34" charset="-127"/>
              <a:ea typeface="NanumGothic" panose="020D0604000000000000" pitchFamily="34" charset="-127"/>
            </a:endParaRPr>
          </a:p>
          <a:p>
            <a:pPr marL="0" indent="0" algn="ctr">
              <a:lnSpc>
                <a:spcPct val="150000"/>
              </a:lnSpc>
              <a:buNone/>
            </a:pPr>
            <a:r>
              <a:rPr lang="en-US" altLang="ko-KR" sz="4000" dirty="0" smtClean="0">
                <a:solidFill>
                  <a:schemeClr val="bg1">
                    <a:lumMod val="75000"/>
                  </a:schemeClr>
                </a:solidFill>
                <a:latin typeface="NanumGothic" panose="020D0604000000000000" pitchFamily="34" charset="-127"/>
                <a:ea typeface="NanumGothic" panose="020D0604000000000000" pitchFamily="34" charset="-127"/>
              </a:rPr>
              <a:t>			</a:t>
            </a:r>
            <a:endParaRPr lang="en-US" altLang="ko-KR" sz="4000" dirty="0">
              <a:solidFill>
                <a:schemeClr val="bg1">
                  <a:lumMod val="75000"/>
                </a:schemeClr>
              </a:solidFill>
              <a:latin typeface="NanumGothic" panose="020D0604000000000000" pitchFamily="34" charset="-127"/>
              <a:ea typeface="NanumGothic" panose="020D0604000000000000" pitchFamily="34" charset="-127"/>
            </a:endParaRPr>
          </a:p>
          <a:p>
            <a:pPr marL="0" indent="0" algn="ctr">
              <a:lnSpc>
                <a:spcPct val="150000"/>
              </a:lnSpc>
              <a:buNone/>
            </a:pPr>
            <a:r>
              <a:rPr lang="en-US" altLang="ko-KR" sz="4000" dirty="0" smtClean="0">
                <a:solidFill>
                  <a:schemeClr val="bg1">
                    <a:lumMod val="75000"/>
                  </a:schemeClr>
                </a:solidFill>
                <a:latin typeface="NanumGothic" panose="020D0604000000000000" pitchFamily="34" charset="-127"/>
                <a:ea typeface="NanumGothic" panose="020D0604000000000000" pitchFamily="34" charset="-127"/>
              </a:rPr>
              <a:t>		</a:t>
            </a:r>
            <a:endParaRPr lang="en-US" altLang="ko-KR" sz="3600" dirty="0" smtClean="0">
              <a:solidFill>
                <a:schemeClr val="bg1">
                  <a:lumMod val="75000"/>
                </a:schemeClr>
              </a:solidFill>
              <a:latin typeface="NanumGothic" panose="020D0604000000000000" pitchFamily="34" charset="-127"/>
              <a:ea typeface="NanumGothic" panose="020D0604000000000000" pitchFamily="34" charset="-127"/>
            </a:endParaRPr>
          </a:p>
          <a:p>
            <a:pPr marL="0" indent="0" algn="ctr">
              <a:lnSpc>
                <a:spcPct val="150000"/>
              </a:lnSpc>
              <a:buNone/>
            </a:pPr>
            <a:r>
              <a:rPr lang="ko-KR" altLang="en-US" sz="3600" dirty="0" smtClean="0">
                <a:solidFill>
                  <a:schemeClr val="bg1">
                    <a:lumMod val="75000"/>
                  </a:schemeClr>
                </a:solidFill>
                <a:latin typeface="NanumGothic" panose="020D0604000000000000" pitchFamily="34" charset="-127"/>
                <a:ea typeface="NanumGothic" panose="020D0604000000000000" pitchFamily="34" charset="-127"/>
              </a:rPr>
              <a:t> </a:t>
            </a:r>
            <a:endParaRPr lang="en-US" altLang="ko-KR" sz="3600" dirty="0">
              <a:solidFill>
                <a:schemeClr val="bg1">
                  <a:lumMod val="75000"/>
                </a:schemeClr>
              </a:solidFill>
              <a:latin typeface="NanumGothic" panose="020D0604000000000000" pitchFamily="34" charset="-127"/>
              <a:ea typeface="NanumGothic" panose="020D0604000000000000" pitchFamily="34" charset="-127"/>
            </a:endParaRPr>
          </a:p>
        </p:txBody>
      </p:sp>
      <p:sp>
        <p:nvSpPr>
          <p:cNvPr id="6" name="正方形/長方形 5"/>
          <p:cNvSpPr/>
          <p:nvPr/>
        </p:nvSpPr>
        <p:spPr>
          <a:xfrm>
            <a:off x="0" y="0"/>
            <a:ext cx="1801906" cy="149262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r>
              <a:rPr lang="en-US" altLang="ko-KR" sz="7200" b="1" dirty="0" smtClean="0">
                <a:latin typeface="나눔고딕" panose="020D0604000000000000" pitchFamily="50" charset="-127"/>
                <a:ea typeface="나눔고딕" panose="020D0604000000000000" pitchFamily="50" charset="-127"/>
              </a:rPr>
              <a:t>[t]</a:t>
            </a:r>
            <a:endParaRPr lang="ko-KR" altLang="en-US" sz="7200" b="1" dirty="0">
              <a:latin typeface="나눔고딕" panose="020D0604000000000000" pitchFamily="50" charset="-127"/>
              <a:ea typeface="나눔고딕" panose="020D0604000000000000" pitchFamily="50" charset="-127"/>
            </a:endParaRPr>
          </a:p>
        </p:txBody>
      </p:sp>
      <p:sp>
        <p:nvSpPr>
          <p:cNvPr id="2" name="正方形/長方形 1"/>
          <p:cNvSpPr/>
          <p:nvPr/>
        </p:nvSpPr>
        <p:spPr>
          <a:xfrm>
            <a:off x="2162096" y="3733800"/>
            <a:ext cx="2379276" cy="175622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lnSpc>
                <a:spcPct val="150000"/>
              </a:lnSpc>
            </a:pPr>
            <a:r>
              <a:rPr lang="ko-KR" altLang="en-US" sz="4000" dirty="0">
                <a:latin typeface="NanumGothic" panose="020D0604000000000000" pitchFamily="34" charset="-127"/>
                <a:ea typeface="NanumGothic" panose="020D0604000000000000" pitchFamily="34" charset="-127"/>
              </a:rPr>
              <a:t>곧</a:t>
            </a:r>
            <a:r>
              <a:rPr lang="en-US" altLang="ko-KR" sz="3200" dirty="0">
                <a:solidFill>
                  <a:srgbClr val="FF0000"/>
                </a:solidFill>
                <a:latin typeface="NanumGothic" panose="020D0604000000000000" pitchFamily="34" charset="-127"/>
                <a:ea typeface="NanumGothic" panose="020D0604000000000000" pitchFamily="34" charset="-127"/>
              </a:rPr>
              <a:t>[</a:t>
            </a:r>
            <a:r>
              <a:rPr lang="ko-KR" altLang="en-US" sz="3200" dirty="0">
                <a:solidFill>
                  <a:srgbClr val="FF0000"/>
                </a:solidFill>
                <a:latin typeface="NanumGothic" panose="020D0604000000000000" pitchFamily="34" charset="-127"/>
                <a:ea typeface="NanumGothic" panose="020D0604000000000000" pitchFamily="34" charset="-127"/>
              </a:rPr>
              <a:t>곧</a:t>
            </a:r>
            <a:r>
              <a:rPr lang="en-US" altLang="ko-KR" sz="3200" dirty="0" smtClean="0">
                <a:solidFill>
                  <a:srgbClr val="FF0000"/>
                </a:solidFill>
                <a:latin typeface="NanumGothic" panose="020D0604000000000000" pitchFamily="34" charset="-127"/>
                <a:ea typeface="NanumGothic" panose="020D0604000000000000" pitchFamily="34" charset="-127"/>
              </a:rPr>
              <a:t>]</a:t>
            </a:r>
            <a:endParaRPr lang="en-US" altLang="ko-KR" sz="4000" dirty="0" smtClean="0">
              <a:solidFill>
                <a:srgbClr val="FF0000"/>
              </a:solidFill>
              <a:latin typeface="NanumGothic" panose="020D0604000000000000" pitchFamily="34" charset="-127"/>
              <a:ea typeface="NanumGothic" panose="020D0604000000000000" pitchFamily="34" charset="-127"/>
            </a:endParaRPr>
          </a:p>
          <a:p>
            <a:pPr algn="ctr">
              <a:lnSpc>
                <a:spcPct val="150000"/>
              </a:lnSpc>
            </a:pPr>
            <a:r>
              <a:rPr lang="ko-KR" altLang="en-US" sz="4000" dirty="0">
                <a:latin typeface="NanumGothic" panose="020D0604000000000000" pitchFamily="34" charset="-127"/>
                <a:ea typeface="NanumGothic" panose="020D0604000000000000" pitchFamily="34" charset="-127"/>
              </a:rPr>
              <a:t>밑</a:t>
            </a:r>
            <a:r>
              <a:rPr lang="en-US" altLang="ko-KR" sz="3200" dirty="0">
                <a:solidFill>
                  <a:srgbClr val="FF0000"/>
                </a:solidFill>
                <a:latin typeface="NanumGothic" panose="020D0604000000000000" pitchFamily="34" charset="-127"/>
                <a:ea typeface="NanumGothic" panose="020D0604000000000000" pitchFamily="34" charset="-127"/>
              </a:rPr>
              <a:t>[</a:t>
            </a:r>
            <a:r>
              <a:rPr lang="ko-KR" altLang="en-US" sz="3200" dirty="0">
                <a:solidFill>
                  <a:srgbClr val="FF0000"/>
                </a:solidFill>
                <a:latin typeface="NanumGothic" panose="020D0604000000000000" pitchFamily="34" charset="-127"/>
                <a:ea typeface="NanumGothic" panose="020D0604000000000000" pitchFamily="34" charset="-127"/>
              </a:rPr>
              <a:t>믿</a:t>
            </a:r>
            <a:r>
              <a:rPr lang="en-US" altLang="ko-KR" sz="3200" dirty="0">
                <a:solidFill>
                  <a:srgbClr val="FF0000"/>
                </a:solidFill>
                <a:latin typeface="NanumGothic" panose="020D0604000000000000" pitchFamily="34" charset="-127"/>
                <a:ea typeface="NanumGothic" panose="020D0604000000000000" pitchFamily="34" charset="-127"/>
              </a:rPr>
              <a:t>]</a:t>
            </a:r>
            <a:endParaRPr kumimoji="1" lang="ja-JP" altLang="en-US" sz="4000" dirty="0">
              <a:solidFill>
                <a:srgbClr val="FF0000"/>
              </a:solidFill>
            </a:endParaRPr>
          </a:p>
        </p:txBody>
      </p:sp>
      <p:sp>
        <p:nvSpPr>
          <p:cNvPr id="7" name="正方形/長方形 6"/>
          <p:cNvSpPr/>
          <p:nvPr/>
        </p:nvSpPr>
        <p:spPr>
          <a:xfrm>
            <a:off x="5072743" y="3015342"/>
            <a:ext cx="2379276" cy="3751943"/>
          </a:xfrm>
          <a:prstGeom prst="rect">
            <a:avLst/>
          </a:prstGeom>
          <a:solidFill>
            <a:schemeClr val="accent4">
              <a:lumMod val="40000"/>
              <a:lumOff val="60000"/>
            </a:schemeClr>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lnSpc>
                <a:spcPct val="150000"/>
              </a:lnSpc>
            </a:pPr>
            <a:r>
              <a:rPr lang="ko-KR" altLang="en-US" sz="4000" dirty="0">
                <a:latin typeface="NanumGothic" panose="020D0604000000000000" pitchFamily="34" charset="-127"/>
                <a:ea typeface="NanumGothic" panose="020D0604000000000000" pitchFamily="34" charset="-127"/>
              </a:rPr>
              <a:t>옷</a:t>
            </a:r>
            <a:r>
              <a:rPr lang="en-US" altLang="ko-KR" sz="3200" dirty="0">
                <a:solidFill>
                  <a:srgbClr val="FF0000"/>
                </a:solidFill>
                <a:latin typeface="NanumGothic" panose="020D0604000000000000" pitchFamily="34" charset="-127"/>
                <a:ea typeface="NanumGothic" panose="020D0604000000000000" pitchFamily="34" charset="-127"/>
              </a:rPr>
              <a:t>[</a:t>
            </a:r>
            <a:r>
              <a:rPr lang="ko-KR" altLang="en-US" sz="3200" dirty="0">
                <a:solidFill>
                  <a:srgbClr val="FF0000"/>
                </a:solidFill>
                <a:latin typeface="NanumGothic" panose="020D0604000000000000" pitchFamily="34" charset="-127"/>
                <a:ea typeface="NanumGothic" panose="020D0604000000000000" pitchFamily="34" charset="-127"/>
              </a:rPr>
              <a:t>옫</a:t>
            </a:r>
            <a:r>
              <a:rPr lang="en-US" altLang="ko-KR" sz="3200" dirty="0" smtClean="0">
                <a:solidFill>
                  <a:srgbClr val="FF0000"/>
                </a:solidFill>
                <a:latin typeface="NanumGothic" panose="020D0604000000000000" pitchFamily="34" charset="-127"/>
                <a:ea typeface="NanumGothic" panose="020D0604000000000000" pitchFamily="34" charset="-127"/>
              </a:rPr>
              <a:t>]</a:t>
            </a:r>
            <a:endParaRPr lang="en-US" altLang="ko-KR" sz="4000" dirty="0" smtClean="0">
              <a:solidFill>
                <a:srgbClr val="FF0000"/>
              </a:solidFill>
              <a:latin typeface="NanumGothic" panose="020D0604000000000000" pitchFamily="34" charset="-127"/>
              <a:ea typeface="NanumGothic" panose="020D0604000000000000" pitchFamily="34" charset="-127"/>
            </a:endParaRPr>
          </a:p>
          <a:p>
            <a:pPr algn="ctr">
              <a:lnSpc>
                <a:spcPct val="150000"/>
              </a:lnSpc>
            </a:pPr>
            <a:r>
              <a:rPr lang="ko-KR" altLang="en-US" sz="4000" dirty="0" smtClean="0">
                <a:latin typeface="NanumGothic" panose="020D0604000000000000" pitchFamily="34" charset="-127"/>
                <a:ea typeface="NanumGothic" panose="020D0604000000000000" pitchFamily="34" charset="-127"/>
              </a:rPr>
              <a:t>갔</a:t>
            </a:r>
            <a:r>
              <a:rPr lang="en-US" altLang="ko-KR" sz="3200" dirty="0" smtClean="0">
                <a:solidFill>
                  <a:srgbClr val="FF0000"/>
                </a:solidFill>
                <a:latin typeface="NanumGothic" panose="020D0604000000000000" pitchFamily="34" charset="-127"/>
                <a:ea typeface="NanumGothic" panose="020D0604000000000000" pitchFamily="34" charset="-127"/>
              </a:rPr>
              <a:t>[</a:t>
            </a:r>
            <a:r>
              <a:rPr lang="ko-KR" altLang="en-US" sz="3200" dirty="0" smtClean="0">
                <a:solidFill>
                  <a:srgbClr val="FF0000"/>
                </a:solidFill>
                <a:latin typeface="NanumGothic" panose="020D0604000000000000" pitchFamily="34" charset="-127"/>
                <a:ea typeface="NanumGothic" panose="020D0604000000000000" pitchFamily="34" charset="-127"/>
              </a:rPr>
              <a:t>갇</a:t>
            </a:r>
            <a:r>
              <a:rPr lang="en-US" altLang="ko-KR" sz="3200" dirty="0" smtClean="0">
                <a:solidFill>
                  <a:srgbClr val="FF0000"/>
                </a:solidFill>
                <a:latin typeface="NanumGothic" panose="020D0604000000000000" pitchFamily="34" charset="-127"/>
                <a:ea typeface="NanumGothic" panose="020D0604000000000000" pitchFamily="34" charset="-127"/>
              </a:rPr>
              <a:t>]</a:t>
            </a:r>
            <a:endParaRPr lang="en-US" altLang="ko-KR" sz="4000" dirty="0" smtClean="0">
              <a:solidFill>
                <a:srgbClr val="FF0000"/>
              </a:solidFill>
              <a:latin typeface="NanumGothic" panose="020D0604000000000000" pitchFamily="34" charset="-127"/>
              <a:ea typeface="NanumGothic" panose="020D0604000000000000" pitchFamily="34" charset="-127"/>
            </a:endParaRPr>
          </a:p>
          <a:p>
            <a:pPr algn="ctr">
              <a:lnSpc>
                <a:spcPct val="150000"/>
              </a:lnSpc>
            </a:pPr>
            <a:r>
              <a:rPr lang="ko-KR" altLang="en-US" sz="4000" dirty="0" smtClean="0">
                <a:latin typeface="NanumGothic" panose="020D0604000000000000" pitchFamily="34" charset="-127"/>
                <a:ea typeface="NanumGothic" panose="020D0604000000000000" pitchFamily="34" charset="-127"/>
              </a:rPr>
              <a:t>낮</a:t>
            </a:r>
            <a:r>
              <a:rPr lang="en-US" altLang="ko-KR" sz="3200" dirty="0">
                <a:solidFill>
                  <a:srgbClr val="FF0000"/>
                </a:solidFill>
                <a:latin typeface="NanumGothic" panose="020D0604000000000000" pitchFamily="34" charset="-127"/>
                <a:ea typeface="NanumGothic" panose="020D0604000000000000" pitchFamily="34" charset="-127"/>
              </a:rPr>
              <a:t>[</a:t>
            </a:r>
            <a:r>
              <a:rPr lang="ko-KR" altLang="en-US" sz="3200" dirty="0">
                <a:solidFill>
                  <a:srgbClr val="FF0000"/>
                </a:solidFill>
                <a:latin typeface="NanumGothic" panose="020D0604000000000000" pitchFamily="34" charset="-127"/>
                <a:ea typeface="NanumGothic" panose="020D0604000000000000" pitchFamily="34" charset="-127"/>
              </a:rPr>
              <a:t>낟</a:t>
            </a:r>
            <a:r>
              <a:rPr lang="en-US" altLang="ko-KR" sz="3200" dirty="0" smtClean="0">
                <a:solidFill>
                  <a:srgbClr val="FF0000"/>
                </a:solidFill>
                <a:latin typeface="NanumGothic" panose="020D0604000000000000" pitchFamily="34" charset="-127"/>
                <a:ea typeface="NanumGothic" panose="020D0604000000000000" pitchFamily="34" charset="-127"/>
              </a:rPr>
              <a:t>]</a:t>
            </a:r>
            <a:endParaRPr lang="en-US" altLang="ko-KR" sz="4000" dirty="0" smtClean="0">
              <a:solidFill>
                <a:srgbClr val="FF0000"/>
              </a:solidFill>
              <a:latin typeface="NanumGothic" panose="020D0604000000000000" pitchFamily="34" charset="-127"/>
              <a:ea typeface="NanumGothic" panose="020D0604000000000000" pitchFamily="34" charset="-127"/>
            </a:endParaRPr>
          </a:p>
          <a:p>
            <a:pPr algn="ctr">
              <a:lnSpc>
                <a:spcPct val="150000"/>
              </a:lnSpc>
            </a:pPr>
            <a:r>
              <a:rPr lang="ko-KR" altLang="en-US" sz="4000" dirty="0">
                <a:latin typeface="NanumGothic" panose="020D0604000000000000" pitchFamily="34" charset="-127"/>
                <a:ea typeface="NanumGothic" panose="020D0604000000000000" pitchFamily="34" charset="-127"/>
              </a:rPr>
              <a:t>꽃</a:t>
            </a:r>
            <a:r>
              <a:rPr lang="en-US" altLang="ko-KR" sz="3200" dirty="0">
                <a:solidFill>
                  <a:srgbClr val="FF0000"/>
                </a:solidFill>
                <a:latin typeface="NanumGothic" panose="020D0604000000000000" pitchFamily="34" charset="-127"/>
                <a:ea typeface="NanumGothic" panose="020D0604000000000000" pitchFamily="34" charset="-127"/>
              </a:rPr>
              <a:t>[</a:t>
            </a:r>
            <a:r>
              <a:rPr lang="ko-KR" altLang="en-US" sz="3200" dirty="0">
                <a:solidFill>
                  <a:srgbClr val="FF0000"/>
                </a:solidFill>
                <a:latin typeface="NanumGothic" panose="020D0604000000000000" pitchFamily="34" charset="-127"/>
                <a:ea typeface="NanumGothic" panose="020D0604000000000000" pitchFamily="34" charset="-127"/>
              </a:rPr>
              <a:t>꼳</a:t>
            </a:r>
            <a:r>
              <a:rPr lang="en-US" altLang="ko-KR" sz="3200" dirty="0">
                <a:solidFill>
                  <a:srgbClr val="FF0000"/>
                </a:solidFill>
                <a:latin typeface="NanumGothic" panose="020D0604000000000000" pitchFamily="34" charset="-127"/>
                <a:ea typeface="NanumGothic" panose="020D0604000000000000" pitchFamily="34" charset="-127"/>
              </a:rPr>
              <a:t>]</a:t>
            </a:r>
            <a:endParaRPr kumimoji="1" lang="ja-JP" altLang="en-US" sz="4000" dirty="0">
              <a:solidFill>
                <a:srgbClr val="FF0000"/>
              </a:solidFill>
            </a:endParaRPr>
          </a:p>
        </p:txBody>
      </p:sp>
      <p:sp>
        <p:nvSpPr>
          <p:cNvPr id="8" name="正方形/長方形 7"/>
          <p:cNvSpPr/>
          <p:nvPr/>
        </p:nvSpPr>
        <p:spPr>
          <a:xfrm>
            <a:off x="8050572" y="3733800"/>
            <a:ext cx="2379276" cy="120468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lnSpc>
                <a:spcPct val="150000"/>
              </a:lnSpc>
            </a:pPr>
            <a:r>
              <a:rPr lang="ko-KR" altLang="en-US" sz="4000" dirty="0">
                <a:latin typeface="NanumGothic" panose="020D0604000000000000" pitchFamily="34" charset="-127"/>
                <a:ea typeface="NanumGothic" panose="020D0604000000000000" pitchFamily="34" charset="-127"/>
              </a:rPr>
              <a:t>히읗</a:t>
            </a:r>
            <a:r>
              <a:rPr lang="en-US" altLang="ko-KR" sz="3200" dirty="0">
                <a:solidFill>
                  <a:srgbClr val="FF0000"/>
                </a:solidFill>
                <a:latin typeface="NanumGothic" panose="020D0604000000000000" pitchFamily="34" charset="-127"/>
                <a:ea typeface="NanumGothic" panose="020D0604000000000000" pitchFamily="34" charset="-127"/>
              </a:rPr>
              <a:t>[</a:t>
            </a:r>
            <a:r>
              <a:rPr lang="ko-KR" altLang="en-US" sz="3200" dirty="0">
                <a:solidFill>
                  <a:srgbClr val="FF0000"/>
                </a:solidFill>
                <a:latin typeface="NanumGothic" panose="020D0604000000000000" pitchFamily="34" charset="-127"/>
                <a:ea typeface="NanumGothic" panose="020D0604000000000000" pitchFamily="34" charset="-127"/>
              </a:rPr>
              <a:t>히읃</a:t>
            </a:r>
            <a:r>
              <a:rPr lang="en-US" altLang="ko-KR" sz="3200" dirty="0">
                <a:solidFill>
                  <a:srgbClr val="FF0000"/>
                </a:solidFill>
                <a:latin typeface="NanumGothic" panose="020D0604000000000000" pitchFamily="34" charset="-127"/>
                <a:ea typeface="NanumGothic" panose="020D0604000000000000" pitchFamily="34" charset="-127"/>
              </a:rPr>
              <a:t>]</a:t>
            </a:r>
            <a:endParaRPr lang="en-US" altLang="ko-KR" sz="3200" dirty="0">
              <a:solidFill>
                <a:srgbClr val="FF0000"/>
              </a:solidFill>
              <a:latin typeface="NanumGothic" panose="020D0604000000000000" pitchFamily="34" charset="-127"/>
              <a:ea typeface="NanumGothic" panose="020D0604000000000000" pitchFamily="34" charset="-127"/>
            </a:endParaRPr>
          </a:p>
        </p:txBody>
      </p:sp>
      <p:sp>
        <p:nvSpPr>
          <p:cNvPr id="9" name="正方形/長方形 8"/>
          <p:cNvSpPr/>
          <p:nvPr/>
        </p:nvSpPr>
        <p:spPr>
          <a:xfrm>
            <a:off x="7721600" y="806825"/>
            <a:ext cx="4049485" cy="1021975"/>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教科書２０ページ</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3</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発音しながら書きましょう</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받침</a:t>
            </a:r>
            <a:r>
              <a:rPr kumimoji="1" lang="en-US" altLang="ko-KR" sz="2400" b="1" dirty="0" smtClean="0">
                <a:solidFill>
                  <a:srgbClr val="FF0000"/>
                </a:solidFill>
                <a:latin typeface="NanumMyeongjo" panose="02020603020101020101" pitchFamily="18" charset="-127"/>
                <a:ea typeface="NanumMyeongjo" panose="02020603020101020101" pitchFamily="18" charset="-127"/>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히읗</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2400"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937645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additive="base">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 calcmode="lin" valueType="num">
                                      <p:cBhvr additive="base">
                                        <p:cTn id="3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7"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rotWithShape="1">
          <a:blip r:embed="rId2"/>
          <a:srcRect l="34982" t="40793" r="39658" b="8127"/>
          <a:stretch/>
        </p:blipFill>
        <p:spPr>
          <a:xfrm>
            <a:off x="2649582" y="146594"/>
            <a:ext cx="5942875" cy="6729916"/>
          </a:xfrm>
          <a:prstGeom prst="rect">
            <a:avLst/>
          </a:prstGeom>
        </p:spPr>
      </p:pic>
      <p:sp>
        <p:nvSpPr>
          <p:cNvPr id="10" name="右矢印 9"/>
          <p:cNvSpPr/>
          <p:nvPr/>
        </p:nvSpPr>
        <p:spPr>
          <a:xfrm>
            <a:off x="2468153" y="1211944"/>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11" name="右矢印 10"/>
          <p:cNvSpPr/>
          <p:nvPr/>
        </p:nvSpPr>
        <p:spPr>
          <a:xfrm>
            <a:off x="2468153" y="5363030"/>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12" name="右矢印 11"/>
          <p:cNvSpPr/>
          <p:nvPr/>
        </p:nvSpPr>
        <p:spPr>
          <a:xfrm>
            <a:off x="2468153" y="3301095"/>
            <a:ext cx="362858" cy="420914"/>
          </a:xfrm>
          <a:prstGeom prst="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3" name="右矢印 12"/>
          <p:cNvSpPr/>
          <p:nvPr/>
        </p:nvSpPr>
        <p:spPr>
          <a:xfrm>
            <a:off x="2468153" y="4332062"/>
            <a:ext cx="362858" cy="420914"/>
          </a:xfrm>
          <a:prstGeom prst="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4" name="右矢印 13"/>
          <p:cNvSpPr/>
          <p:nvPr/>
        </p:nvSpPr>
        <p:spPr>
          <a:xfrm>
            <a:off x="2468153" y="4878345"/>
            <a:ext cx="362858" cy="420914"/>
          </a:xfrm>
          <a:prstGeom prst="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5" name="右矢印 14"/>
          <p:cNvSpPr/>
          <p:nvPr/>
        </p:nvSpPr>
        <p:spPr>
          <a:xfrm>
            <a:off x="2468153" y="6397086"/>
            <a:ext cx="362858" cy="420914"/>
          </a:xfrm>
          <a:prstGeom prst="rightArrow">
            <a:avLst/>
          </a:prstGeom>
          <a:ln/>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38475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コンテンツ プレースホルダー 4"/>
          <p:cNvPicPr>
            <a:picLocks noGrp="1" noChangeAspect="1"/>
          </p:cNvPicPr>
          <p:nvPr>
            <p:ph idx="1"/>
          </p:nvPr>
        </p:nvPicPr>
        <p:blipFill rotWithShape="1">
          <a:blip r:embed="rId2"/>
          <a:srcRect l="35101" t="25304" r="39642" b="19539"/>
          <a:stretch/>
        </p:blipFill>
        <p:spPr>
          <a:xfrm>
            <a:off x="3338286" y="42157"/>
            <a:ext cx="5551293" cy="6815843"/>
          </a:xfrm>
          <a:prstGeom prst="rect">
            <a:avLst/>
          </a:prstGeom>
        </p:spPr>
      </p:pic>
      <p:sp>
        <p:nvSpPr>
          <p:cNvPr id="15" name="右矢印 14"/>
          <p:cNvSpPr/>
          <p:nvPr/>
        </p:nvSpPr>
        <p:spPr>
          <a:xfrm>
            <a:off x="3113315" y="1008744"/>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just"/>
            <a:endParaRPr kumimoji="1" lang="ja-JP" altLang="en-US"/>
          </a:p>
        </p:txBody>
      </p:sp>
      <p:sp>
        <p:nvSpPr>
          <p:cNvPr id="16" name="右矢印 15"/>
          <p:cNvSpPr/>
          <p:nvPr/>
        </p:nvSpPr>
        <p:spPr>
          <a:xfrm>
            <a:off x="3098801" y="5400045"/>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just"/>
            <a:endParaRPr kumimoji="1" lang="ja-JP" altLang="en-US"/>
          </a:p>
        </p:txBody>
      </p:sp>
      <p:sp>
        <p:nvSpPr>
          <p:cNvPr id="17" name="右矢印 16"/>
          <p:cNvSpPr/>
          <p:nvPr/>
        </p:nvSpPr>
        <p:spPr>
          <a:xfrm>
            <a:off x="3113315" y="3011722"/>
            <a:ext cx="362858" cy="420914"/>
          </a:xfrm>
          <a:prstGeom prst="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just"/>
            <a:endParaRPr kumimoji="1" lang="ja-JP" altLang="en-US"/>
          </a:p>
        </p:txBody>
      </p:sp>
      <p:sp>
        <p:nvSpPr>
          <p:cNvPr id="18" name="右矢印 17"/>
          <p:cNvSpPr/>
          <p:nvPr/>
        </p:nvSpPr>
        <p:spPr>
          <a:xfrm>
            <a:off x="3113315" y="3969664"/>
            <a:ext cx="362858" cy="420914"/>
          </a:xfrm>
          <a:prstGeom prst="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just"/>
            <a:endParaRPr kumimoji="1" lang="ja-JP" altLang="en-US"/>
          </a:p>
        </p:txBody>
      </p:sp>
      <p:sp>
        <p:nvSpPr>
          <p:cNvPr id="19" name="右矢印 18"/>
          <p:cNvSpPr/>
          <p:nvPr/>
        </p:nvSpPr>
        <p:spPr>
          <a:xfrm>
            <a:off x="3098801" y="4442103"/>
            <a:ext cx="362858" cy="463005"/>
          </a:xfrm>
          <a:prstGeom prst="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just"/>
            <a:endParaRPr kumimoji="1" lang="ja-JP" altLang="en-US"/>
          </a:p>
        </p:txBody>
      </p:sp>
      <p:sp>
        <p:nvSpPr>
          <p:cNvPr id="20" name="右矢印 19"/>
          <p:cNvSpPr/>
          <p:nvPr/>
        </p:nvSpPr>
        <p:spPr>
          <a:xfrm>
            <a:off x="3113315" y="6399716"/>
            <a:ext cx="362858" cy="420914"/>
          </a:xfrm>
          <a:prstGeom prst="rightArrow">
            <a:avLst/>
          </a:prstGeom>
          <a:ln/>
        </p:spPr>
        <p:style>
          <a:lnRef idx="1">
            <a:schemeClr val="accent6"/>
          </a:lnRef>
          <a:fillRef idx="3">
            <a:schemeClr val="accent6"/>
          </a:fillRef>
          <a:effectRef idx="2">
            <a:schemeClr val="accent6"/>
          </a:effectRef>
          <a:fontRef idx="minor">
            <a:schemeClr val="lt1"/>
          </a:fontRef>
        </p:style>
        <p:txBody>
          <a:bodyPr rtlCol="0" anchor="ctr"/>
          <a:lstStyle/>
          <a:p>
            <a:pPr algn="just"/>
            <a:endParaRPr kumimoji="1" lang="ja-JP" altLang="en-US"/>
          </a:p>
        </p:txBody>
      </p:sp>
    </p:spTree>
    <p:extLst>
      <p:ext uri="{BB962C8B-B14F-4D97-AF65-F5344CB8AC3E}">
        <p14:creationId xmlns:p14="http://schemas.microsoft.com/office/powerpoint/2010/main" val="188786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lang="ko-KR" altLang="en-US" dirty="0"/>
          </a:p>
        </p:txBody>
      </p:sp>
      <p:sp>
        <p:nvSpPr>
          <p:cNvPr id="3" name="コンテンツ プレースホルダー 2"/>
          <p:cNvSpPr>
            <a:spLocks noGrp="1"/>
          </p:cNvSpPr>
          <p:nvPr>
            <p:ph idx="1"/>
          </p:nvPr>
        </p:nvSpPr>
        <p:spPr/>
        <p:txBody>
          <a:bodyPr/>
          <a:lstStyle/>
          <a:p>
            <a:endParaRPr lang="ko-KR" altLang="en-US" dirty="0"/>
          </a:p>
        </p:txBody>
      </p:sp>
      <p:sp>
        <p:nvSpPr>
          <p:cNvPr id="4" name="タイトル 3"/>
          <p:cNvSpPr txBox="1">
            <a:spLocks/>
          </p:cNvSpPr>
          <p:nvPr/>
        </p:nvSpPr>
        <p:spPr>
          <a:xfrm>
            <a:off x="838200" y="0"/>
            <a:ext cx="10515600" cy="699247"/>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2800" smtClean="0">
                <a:latin typeface="Meiryo UI" panose="020B0604030504040204" pitchFamily="34" charset="-128"/>
                <a:ea typeface="Meiryo UI" panose="020B0604030504040204" pitchFamily="34" charset="-128"/>
              </a:rPr>
              <a:t>　</a:t>
            </a:r>
            <a:endParaRPr lang="ko-KR" altLang="en-US" sz="2800" dirty="0">
              <a:latin typeface="Meiryo UI" panose="020B0604030504040204" pitchFamily="34" charset="-128"/>
            </a:endParaRPr>
          </a:p>
        </p:txBody>
      </p:sp>
      <p:sp>
        <p:nvSpPr>
          <p:cNvPr id="5" name="正方形/長方形 4"/>
          <p:cNvSpPr/>
          <p:nvPr/>
        </p:nvSpPr>
        <p:spPr>
          <a:xfrm>
            <a:off x="838200" y="365126"/>
            <a:ext cx="3155576" cy="581183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a:pPr>
            <a:r>
              <a:rPr lang="ko-KR" altLang="en-US" sz="4000" b="1" dirty="0">
                <a:latin typeface="나눔명조" panose="02020603020101020101" pitchFamily="18" charset="-127"/>
                <a:ea typeface="나눔명조" panose="02020603020101020101" pitchFamily="18" charset="-127"/>
              </a:rPr>
              <a:t>책</a:t>
            </a:r>
            <a:r>
              <a:rPr lang="en-US" altLang="ko-KR" sz="4000" b="1" dirty="0">
                <a:latin typeface="나눔명조" panose="02020603020101020101" pitchFamily="18" charset="-127"/>
                <a:ea typeface="나눔명조" panose="02020603020101020101" pitchFamily="18" charset="-127"/>
              </a:rPr>
              <a:t>	</a:t>
            </a: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밖</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en-US" altLang="ko-KR" sz="4000" b="1" dirty="0" smtClean="0">
                <a:latin typeface="나눔명조" panose="02020603020101020101" pitchFamily="18" charset="-127"/>
                <a:ea typeface="나눔명조" panose="02020603020101020101" pitchFamily="18" charset="-127"/>
              </a:rPr>
              <a:t>	</a:t>
            </a:r>
            <a:r>
              <a:rPr lang="ko-KR" altLang="en-US" sz="4000" b="1" dirty="0" smtClean="0">
                <a:latin typeface="나눔명조" panose="02020603020101020101" pitchFamily="18" charset="-127"/>
                <a:ea typeface="나눔명조" panose="02020603020101020101" pitchFamily="18" charset="-127"/>
              </a:rPr>
              <a:t>부엌</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a:latin typeface="나눔명조" panose="02020603020101020101" pitchFamily="18" charset="-127"/>
                <a:ea typeface="나눔명조" panose="02020603020101020101" pitchFamily="18" charset="-127"/>
              </a:rPr>
              <a:t>안</a:t>
            </a:r>
            <a:r>
              <a:rPr lang="en-US" altLang="ko-KR" sz="4000" b="1" dirty="0">
                <a:latin typeface="나눔명조" panose="02020603020101020101" pitchFamily="18" charset="-127"/>
                <a:ea typeface="나눔명조" panose="02020603020101020101" pitchFamily="18" charset="-127"/>
              </a:rPr>
              <a:t>	</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신문</a:t>
            </a:r>
            <a:r>
              <a:rPr lang="en-US" altLang="ko-KR" sz="4000" b="1" dirty="0">
                <a:latin typeface="나눔명조" panose="02020603020101020101" pitchFamily="18" charset="-127"/>
                <a:ea typeface="나눔명조" panose="02020603020101020101" pitchFamily="18" charset="-127"/>
              </a:rPr>
              <a:t>	</a:t>
            </a:r>
            <a:endParaRPr lang="en-US" altLang="ko-KR" sz="2800" b="1" dirty="0">
              <a:latin typeface="HY견명조" panose="02030600000101010101" pitchFamily="18" charset="-127"/>
              <a:ea typeface="HY견명조" panose="02030600000101010101" pitchFamily="18" charset="-127"/>
            </a:endParaRPr>
          </a:p>
        </p:txBody>
      </p:sp>
      <p:sp>
        <p:nvSpPr>
          <p:cNvPr id="6" name="正方形/長方形 5"/>
          <p:cNvSpPr/>
          <p:nvPr/>
        </p:nvSpPr>
        <p:spPr>
          <a:xfrm>
            <a:off x="6813175" y="367686"/>
            <a:ext cx="3155576" cy="580927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일본</a:t>
            </a:r>
            <a:r>
              <a:rPr lang="en-US" altLang="ko-KR" sz="4000" b="1" dirty="0">
                <a:latin typeface="나눔명조" panose="02020603020101020101" pitchFamily="18" charset="-127"/>
                <a:ea typeface="나눔명조" panose="02020603020101020101" pitchFamily="18" charset="-127"/>
              </a:rPr>
              <a:t>	</a:t>
            </a: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선생님</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김치</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마음</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영어</a:t>
            </a:r>
            <a:endParaRPr lang="en-US" altLang="ko-KR" sz="2800" b="1" dirty="0">
              <a:latin typeface="HY신명조" panose="02030600000101010101" pitchFamily="18" charset="-127"/>
              <a:ea typeface="HY신명조" panose="02030600000101010101" pitchFamily="18" charset="-127"/>
            </a:endParaRPr>
          </a:p>
        </p:txBody>
      </p:sp>
    </p:spTree>
    <p:extLst>
      <p:ext uri="{BB962C8B-B14F-4D97-AF65-F5344CB8AC3E}">
        <p14:creationId xmlns:p14="http://schemas.microsoft.com/office/powerpoint/2010/main" val="169956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down)">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down)">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wipe(down)">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wipe(down)">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wipe(down)">
                                      <p:cBhvr>
                                        <p:cTn id="42" dur="500"/>
                                        <p:tgtEl>
                                          <p:spTgt spid="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wipe(down)">
                                      <p:cBhvr>
                                        <p:cTn id="47" dur="500"/>
                                        <p:tgtEl>
                                          <p:spTgt spid="6">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wipe(down)">
                                      <p:cBhvr>
                                        <p:cTn id="5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lang="ko-KR" altLang="en-US" dirty="0"/>
          </a:p>
        </p:txBody>
      </p:sp>
      <p:sp>
        <p:nvSpPr>
          <p:cNvPr id="3" name="コンテンツ プレースホルダー 2"/>
          <p:cNvSpPr>
            <a:spLocks noGrp="1"/>
          </p:cNvSpPr>
          <p:nvPr>
            <p:ph idx="1"/>
          </p:nvPr>
        </p:nvSpPr>
        <p:spPr/>
        <p:txBody>
          <a:bodyPr/>
          <a:lstStyle/>
          <a:p>
            <a:endParaRPr lang="ko-KR" altLang="en-US" dirty="0"/>
          </a:p>
        </p:txBody>
      </p:sp>
      <p:sp>
        <p:nvSpPr>
          <p:cNvPr id="4" name="タイトル 3"/>
          <p:cNvSpPr txBox="1">
            <a:spLocks/>
          </p:cNvSpPr>
          <p:nvPr/>
        </p:nvSpPr>
        <p:spPr>
          <a:xfrm>
            <a:off x="838200" y="0"/>
            <a:ext cx="10515600" cy="699247"/>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2800" smtClean="0">
                <a:latin typeface="Meiryo UI" panose="020B0604030504040204" pitchFamily="34" charset="-128"/>
                <a:ea typeface="Meiryo UI" panose="020B0604030504040204" pitchFamily="34" charset="-128"/>
              </a:rPr>
              <a:t>　</a:t>
            </a:r>
            <a:endParaRPr lang="ko-KR" altLang="en-US" sz="2800" dirty="0">
              <a:latin typeface="Meiryo UI" panose="020B0604030504040204" pitchFamily="34" charset="-128"/>
            </a:endParaRPr>
          </a:p>
        </p:txBody>
      </p:sp>
      <p:sp>
        <p:nvSpPr>
          <p:cNvPr id="5" name="正方形/長方形 4"/>
          <p:cNvSpPr/>
          <p:nvPr/>
        </p:nvSpPr>
        <p:spPr>
          <a:xfrm>
            <a:off x="838200" y="365125"/>
            <a:ext cx="3155576" cy="581183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a:pPr>
            <a:r>
              <a:rPr lang="ko-KR" altLang="en-US" sz="4000" b="1" dirty="0">
                <a:latin typeface="나눔명조" panose="02020603020101020101" pitchFamily="18" charset="-127"/>
                <a:ea typeface="나눔명조" panose="02020603020101020101" pitchFamily="18" charset="-127"/>
              </a:rPr>
              <a:t>빵</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a:latin typeface="나눔명조" panose="02020603020101020101" pitchFamily="18" charset="-127"/>
                <a:ea typeface="나눔명조" panose="02020603020101020101" pitchFamily="18" charset="-127"/>
              </a:rPr>
              <a:t>밥</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a:latin typeface="나눔명조" panose="02020603020101020101" pitchFamily="18" charset="-127"/>
                <a:ea typeface="나눔명조" panose="02020603020101020101" pitchFamily="18" charset="-127"/>
              </a:rPr>
              <a:t>앞</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a:latin typeface="나눔명조" panose="02020603020101020101" pitchFamily="18" charset="-127"/>
                <a:ea typeface="나눔명조" panose="02020603020101020101" pitchFamily="18" charset="-127"/>
              </a:rPr>
              <a:t>옆</a:t>
            </a:r>
            <a:r>
              <a:rPr lang="en-US" altLang="ko-KR" sz="4000" b="1" dirty="0">
                <a:latin typeface="나눔명조" panose="02020603020101020101" pitchFamily="18" charset="-127"/>
                <a:ea typeface="나눔명조" panose="02020603020101020101" pitchFamily="18" charset="-127"/>
              </a:rPr>
              <a:t>	</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a:latin typeface="나눔명조" panose="02020603020101020101" pitchFamily="18" charset="-127"/>
                <a:ea typeface="나눔명조" panose="02020603020101020101" pitchFamily="18" charset="-127"/>
              </a:rPr>
              <a:t>곧</a:t>
            </a:r>
            <a:r>
              <a:rPr lang="en-US" altLang="ko-KR" sz="4000" b="1" dirty="0">
                <a:latin typeface="나눔명조" panose="02020603020101020101" pitchFamily="18" charset="-127"/>
                <a:ea typeface="나눔명조" panose="02020603020101020101" pitchFamily="18" charset="-127"/>
              </a:rPr>
              <a:t>	</a:t>
            </a:r>
            <a:endParaRPr lang="en-US" altLang="ko-KR" sz="2800" b="1" dirty="0">
              <a:latin typeface="HY견명조" panose="02030600000101010101" pitchFamily="18" charset="-127"/>
              <a:ea typeface="HY견명조" panose="02030600000101010101" pitchFamily="18" charset="-127"/>
            </a:endParaRPr>
          </a:p>
        </p:txBody>
      </p:sp>
      <p:sp>
        <p:nvSpPr>
          <p:cNvPr id="6" name="正方形/長方形 5"/>
          <p:cNvSpPr/>
          <p:nvPr/>
        </p:nvSpPr>
        <p:spPr>
          <a:xfrm>
            <a:off x="6813174" y="365125"/>
            <a:ext cx="3155576" cy="581183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startAt="6"/>
            </a:pPr>
            <a:r>
              <a:rPr lang="ko-KR" altLang="en-US" sz="4000" b="1" dirty="0">
                <a:latin typeface="나눔명조" panose="02020603020101020101" pitchFamily="18" charset="-127"/>
                <a:ea typeface="나눔명조" panose="02020603020101020101" pitchFamily="18" charset="-127"/>
              </a:rPr>
              <a:t>밑</a:t>
            </a:r>
            <a:r>
              <a:rPr lang="en-US" altLang="ko-KR" sz="4000" b="1" dirty="0">
                <a:latin typeface="나눔명조" panose="02020603020101020101" pitchFamily="18" charset="-127"/>
                <a:ea typeface="나눔명조" panose="02020603020101020101" pitchFamily="18" charset="-127"/>
              </a:rPr>
              <a:t>	</a:t>
            </a:r>
          </a:p>
          <a:p>
            <a:pPr marL="742950" indent="-742950">
              <a:lnSpc>
                <a:spcPct val="200000"/>
              </a:lnSpc>
              <a:buFont typeface="+mj-ea"/>
              <a:buAutoNum type="circleNumDbPlain" startAt="6"/>
            </a:pPr>
            <a:r>
              <a:rPr lang="ko-KR" altLang="en-US" sz="4000" b="1" dirty="0">
                <a:latin typeface="나눔명조" panose="02020603020101020101" pitchFamily="18" charset="-127"/>
                <a:ea typeface="나눔명조" panose="02020603020101020101" pitchFamily="18" charset="-127"/>
              </a:rPr>
              <a:t>옷</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a:latin typeface="나눔명조" panose="02020603020101020101" pitchFamily="18" charset="-127"/>
                <a:ea typeface="나눔명조" panose="02020603020101020101" pitchFamily="18" charset="-127"/>
              </a:rPr>
              <a:t>낮</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a:latin typeface="나눔명조" panose="02020603020101020101" pitchFamily="18" charset="-127"/>
                <a:ea typeface="나눔명조" panose="02020603020101020101" pitchFamily="18" charset="-127"/>
              </a:rPr>
              <a:t>꽃</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히읗</a:t>
            </a:r>
            <a:endParaRPr lang="en-US" altLang="ko-KR" sz="4000" b="1" dirty="0">
              <a:latin typeface="나눔명조" panose="02020603020101020101" pitchFamily="18" charset="-127"/>
              <a:ea typeface="나눔명조" panose="02020603020101020101" pitchFamily="18" charset="-127"/>
            </a:endParaRPr>
          </a:p>
        </p:txBody>
      </p:sp>
    </p:spTree>
    <p:extLst>
      <p:ext uri="{BB962C8B-B14F-4D97-AF65-F5344CB8AC3E}">
        <p14:creationId xmlns:p14="http://schemas.microsoft.com/office/powerpoint/2010/main" val="267142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down)">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down)">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wipe(down)">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wipe(down)">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wipe(down)">
                                      <p:cBhvr>
                                        <p:cTn id="42" dur="500"/>
                                        <p:tgtEl>
                                          <p:spTgt spid="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wipe(down)">
                                      <p:cBhvr>
                                        <p:cTn id="47" dur="500"/>
                                        <p:tgtEl>
                                          <p:spTgt spid="6">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wipe(down)">
                                      <p:cBhvr>
                                        <p:cTn id="5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1268506" y="1317811"/>
            <a:ext cx="10515600" cy="5540189"/>
          </a:xfrm>
        </p:spPr>
        <p:txBody>
          <a:bodyPr/>
          <a:lstStyle/>
          <a:p>
            <a:pPr marL="0" indent="0">
              <a:buNone/>
            </a:pPr>
            <a:r>
              <a:rPr lang="ja-JP" altLang="en-US" dirty="0" smtClean="0">
                <a:solidFill>
                  <a:srgbClr val="FF0000"/>
                </a:solidFill>
                <a:latin typeface="UD デジタル 教科書体 NK-R" panose="02020400000000000000" pitchFamily="18" charset="-128"/>
                <a:ea typeface="UD デジタル 教科書体 NK-R" panose="02020400000000000000" pitchFamily="18" charset="-128"/>
              </a:rPr>
              <a:t>今日</a:t>
            </a:r>
            <a:r>
              <a:rPr lang="ja-JP" altLang="en-US" dirty="0">
                <a:solidFill>
                  <a:srgbClr val="FF0000"/>
                </a:solidFill>
                <a:latin typeface="UD デジタル 教科書体 NK-R" panose="02020400000000000000" pitchFamily="18" charset="-128"/>
                <a:ea typeface="UD デジタル 教科書体 NK-R" panose="02020400000000000000" pitchFamily="18" charset="-128"/>
              </a:rPr>
              <a:t>の学習</a:t>
            </a:r>
            <a:r>
              <a:rPr lang="ja-JP" altLang="en-US" dirty="0" smtClean="0">
                <a:solidFill>
                  <a:srgbClr val="FF0000"/>
                </a:solidFill>
                <a:latin typeface="UD デジタル 教科書体 NK-R" panose="02020400000000000000" pitchFamily="18" charset="-128"/>
                <a:ea typeface="UD デジタル 教科書体 NK-R" panose="02020400000000000000" pitchFamily="18" charset="-128"/>
              </a:rPr>
              <a:t>目標</a:t>
            </a:r>
            <a:r>
              <a:rPr lang="en-US" altLang="ja-JP" dirty="0" smtClean="0">
                <a:solidFill>
                  <a:srgbClr val="FF0000"/>
                </a:solidFill>
                <a:latin typeface="UD デジタル 教科書体 NK-R" panose="02020400000000000000" pitchFamily="18" charset="-128"/>
                <a:ea typeface="UD デジタル 教科書体 NK-R" panose="02020400000000000000" pitchFamily="18" charset="-128"/>
              </a:rPr>
              <a:t>check</a:t>
            </a:r>
          </a:p>
          <a:p>
            <a:pPr marL="0" indent="0">
              <a:buNone/>
            </a:pPr>
            <a:endParaRPr lang="en-US" altLang="ja-JP" dirty="0">
              <a:solidFill>
                <a:srgbClr val="FF0000"/>
              </a:solidFill>
              <a:latin typeface="UD デジタル 教科書体 NK-R" panose="02020400000000000000" pitchFamily="18" charset="-128"/>
              <a:ea typeface="UD デジタル 教科書体 NK-R" panose="02020400000000000000" pitchFamily="18" charset="-128"/>
            </a:endParaRPr>
          </a:p>
          <a:p>
            <a:r>
              <a:rPr lang="ja-JP" altLang="en-US" dirty="0">
                <a:latin typeface="UD デジタル 教科書体 NK-R" panose="02020400000000000000" pitchFamily="18" charset="-128"/>
                <a:ea typeface="UD デジタル 教科書体 NK-R" panose="02020400000000000000" pitchFamily="18" charset="-128"/>
              </a:rPr>
              <a:t>ハングル</a:t>
            </a:r>
            <a:r>
              <a:rPr lang="ja-JP" altLang="en-US" dirty="0" smtClean="0">
                <a:latin typeface="UD デジタル 教科書体 NK-R" panose="02020400000000000000" pitchFamily="18" charset="-128"/>
                <a:ea typeface="UD デジタル 教科書体 NK-R" panose="02020400000000000000" pitchFamily="18" charset="-128"/>
              </a:rPr>
              <a:t>の終声</a:t>
            </a:r>
            <a:r>
              <a:rPr lang="en-US" altLang="ja-JP" dirty="0" smtClean="0">
                <a:latin typeface="UD デジタル 教科書体 NK-R" panose="02020400000000000000" pitchFamily="18" charset="-128"/>
                <a:ea typeface="UD デジタル 教科書体 NK-R" panose="02020400000000000000" pitchFamily="18" charset="-128"/>
              </a:rPr>
              <a:t>(</a:t>
            </a:r>
            <a:r>
              <a:rPr lang="ja-JP" altLang="en-US" dirty="0" smtClean="0">
                <a:latin typeface="UD デジタル 教科書体 NK-R" panose="02020400000000000000" pitchFamily="18" charset="-128"/>
                <a:ea typeface="UD デジタル 教科書体 NK-R" panose="02020400000000000000" pitchFamily="18" charset="-128"/>
              </a:rPr>
              <a:t>パッチム</a:t>
            </a:r>
            <a:r>
              <a:rPr lang="en-US" altLang="ja-JP" dirty="0" smtClean="0">
                <a:latin typeface="UD デジタル 教科書体 NK-R" panose="02020400000000000000" pitchFamily="18" charset="-128"/>
                <a:ea typeface="UD デジタル 教科書体 NK-R" panose="02020400000000000000" pitchFamily="18" charset="-128"/>
              </a:rPr>
              <a:t>)</a:t>
            </a:r>
            <a:r>
              <a:rPr lang="ja-JP" altLang="en-US" dirty="0">
                <a:latin typeface="UD デジタル 教科書体 NK-R" panose="02020400000000000000" pitchFamily="18" charset="-128"/>
                <a:ea typeface="UD デジタル 教科書体 NK-R" panose="02020400000000000000" pitchFamily="18" charset="-128"/>
              </a:rPr>
              <a:t>を正確に発音したり、書いたりすることができる。</a:t>
            </a:r>
            <a:endParaRPr lang="en-US" altLang="ko-KR" dirty="0">
              <a:latin typeface="UD デジタル 教科書体 NK-R" panose="02020400000000000000" pitchFamily="18" charset="-128"/>
              <a:ea typeface="UD デジタル 教科書体 NK-R" panose="02020400000000000000" pitchFamily="18" charset="-128"/>
            </a:endParaRPr>
          </a:p>
          <a:p>
            <a:endParaRPr lang="en-US" altLang="ko-KR" dirty="0" smtClean="0">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930002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additive="base">
                                        <p:cTn id="1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907" y="0"/>
            <a:ext cx="10515600" cy="724087"/>
          </a:xfrm>
        </p:spPr>
        <p:txBody>
          <a:bodyPr/>
          <a:lstStyle/>
          <a:p>
            <a:r>
              <a:rPr lang="ja-JP" altLang="en-US" dirty="0" smtClean="0">
                <a:latin typeface="HGPHeiseiKakugothictaiW3" panose="020B0400000000000000" pitchFamily="50" charset="-128"/>
                <a:ea typeface="HGPHeiseiKakugothictaiW3" panose="020B0400000000000000" pitchFamily="50" charset="-128"/>
              </a:rPr>
              <a:t>総合練習</a:t>
            </a:r>
            <a:endParaRPr lang="ko-KR" altLang="en-US" dirty="0">
              <a:latin typeface="HGPHeiseiKakugothictaiW3" panose="020B0400000000000000" pitchFamily="50" charset="-128"/>
            </a:endParaRPr>
          </a:p>
        </p:txBody>
      </p:sp>
      <p:pic>
        <p:nvPicPr>
          <p:cNvPr id="3" name="図 2" descr="C:\Users\CKIM\Desktop\예쁜간판%2C_아름다운간판_2014_(5).jpg"/>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1839" t="8963" r="2922" b="12804"/>
          <a:stretch/>
        </p:blipFill>
        <p:spPr bwMode="auto">
          <a:xfrm>
            <a:off x="421469" y="1702809"/>
            <a:ext cx="4258107" cy="1699297"/>
          </a:xfrm>
          <a:prstGeom prst="rect">
            <a:avLst/>
          </a:prstGeom>
          <a:noFill/>
          <a:ln>
            <a:solidFill>
              <a:schemeClr val="bg1">
                <a:lumMod val="85000"/>
              </a:schemeClr>
            </a:solidFill>
          </a:ln>
          <a:extLst>
            <a:ext uri="{53640926-AAD7-44D8-BBD7-CCE9431645EC}">
              <a14:shadowObscured xmlns:a14="http://schemas.microsoft.com/office/drawing/2010/main"/>
            </a:ext>
          </a:extLst>
        </p:spPr>
      </p:pic>
      <p:pic>
        <p:nvPicPr>
          <p:cNvPr id="4" name="図 3" descr="C:\Users\CKIM\Desktop\예쁜간판%2C_아름다운간판_2014_(58).jpg"/>
          <p:cNvPicPr/>
          <p:nvPr/>
        </p:nvPicPr>
        <p:blipFill rotWithShape="1">
          <a:blip r:embed="rId4">
            <a:extLst>
              <a:ext uri="{28A0092B-C50C-407E-A947-70E740481C1C}">
                <a14:useLocalDpi xmlns:a14="http://schemas.microsoft.com/office/drawing/2010/main" val="0"/>
              </a:ext>
            </a:extLst>
          </a:blip>
          <a:srcRect l="1470" t="23714" r="49657" b="54829"/>
          <a:stretch/>
        </p:blipFill>
        <p:spPr bwMode="auto">
          <a:xfrm>
            <a:off x="510800" y="3549826"/>
            <a:ext cx="3778811" cy="1152733"/>
          </a:xfrm>
          <a:prstGeom prst="rect">
            <a:avLst/>
          </a:prstGeom>
          <a:noFill/>
          <a:ln>
            <a:solidFill>
              <a:schemeClr val="bg1">
                <a:lumMod val="75000"/>
              </a:schemeClr>
            </a:solidFill>
          </a:ln>
          <a:extLst>
            <a:ext uri="{53640926-AAD7-44D8-BBD7-CCE9431645EC}">
              <a14:shadowObscured xmlns:a14="http://schemas.microsoft.com/office/drawing/2010/main"/>
            </a:ext>
          </a:extLst>
        </p:spPr>
      </p:pic>
      <p:pic>
        <p:nvPicPr>
          <p:cNvPr id="5" name="図 4" descr="C:\Users\CKIM\Desktop\예쁜간판%2C_아름다운간판_2014_(6).jpg"/>
          <p:cNvPicPr/>
          <p:nvPr/>
        </p:nvPicPr>
        <p:blipFill rotWithShape="1">
          <a:blip r:embed="rId5" cstate="print">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l="14342" t="14475" r="13951" b="10257"/>
          <a:stretch/>
        </p:blipFill>
        <p:spPr bwMode="auto">
          <a:xfrm>
            <a:off x="510800" y="4850279"/>
            <a:ext cx="3097810" cy="1842899"/>
          </a:xfrm>
          <a:prstGeom prst="rect">
            <a:avLst/>
          </a:prstGeom>
          <a:noFill/>
          <a:ln>
            <a:solidFill>
              <a:schemeClr val="tx1"/>
            </a:solidFill>
          </a:ln>
          <a:extLst>
            <a:ext uri="{53640926-AAD7-44D8-BBD7-CCE9431645EC}">
              <a14:shadowObscured xmlns:a14="http://schemas.microsoft.com/office/drawing/2010/main"/>
            </a:ext>
          </a:extLst>
        </p:spPr>
      </p:pic>
      <p:pic>
        <p:nvPicPr>
          <p:cNvPr id="6" name="図 5" descr="C:\Users\CKIM\Desktop\홍대거리_간판06.jpg"/>
          <p:cNvPicPr/>
          <p:nvPr/>
        </p:nvPicPr>
        <p:blipFill rotWithShape="1">
          <a:blip r:embed="rId7" cstate="print">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rcRect l="11954" t="12220" r="16510" b="18981"/>
          <a:stretch/>
        </p:blipFill>
        <p:spPr bwMode="auto">
          <a:xfrm>
            <a:off x="6097399" y="1702809"/>
            <a:ext cx="3207965" cy="1699297"/>
          </a:xfrm>
          <a:prstGeom prst="rect">
            <a:avLst/>
          </a:prstGeom>
          <a:noFill/>
          <a:ln>
            <a:noFill/>
          </a:ln>
          <a:extLst>
            <a:ext uri="{53640926-AAD7-44D8-BBD7-CCE9431645EC}">
              <a14:shadowObscured xmlns:a14="http://schemas.microsoft.com/office/drawing/2010/main"/>
            </a:ext>
          </a:extLst>
        </p:spPr>
      </p:pic>
      <p:pic>
        <p:nvPicPr>
          <p:cNvPr id="7" name="図 6" descr="C:\Users\CKIM\Desktop\예쁜간판%2C_아름다운간판_2014_(63).jpg"/>
          <p:cNvPicPr/>
          <p:nvPr/>
        </p:nvPicPr>
        <p:blipFill rotWithShape="1">
          <a:blip r:embed="rId9">
            <a:extLst>
              <a:ext uri="{BEBA8EAE-BF5A-486C-A8C5-ECC9F3942E4B}">
                <a14:imgProps xmlns:a14="http://schemas.microsoft.com/office/drawing/2010/main">
                  <a14:imgLayer r:embed="rId10">
                    <a14:imgEffect>
                      <a14:brightnessContrast bright="20000" contrast="-20000"/>
                    </a14:imgEffect>
                  </a14:imgLayer>
                </a14:imgProps>
              </a:ext>
              <a:ext uri="{28A0092B-C50C-407E-A947-70E740481C1C}">
                <a14:useLocalDpi xmlns:a14="http://schemas.microsoft.com/office/drawing/2010/main" val="0"/>
              </a:ext>
            </a:extLst>
          </a:blip>
          <a:srcRect l="34425" t="20910" r="24890" b="26818"/>
          <a:stretch/>
        </p:blipFill>
        <p:spPr bwMode="auto">
          <a:xfrm>
            <a:off x="6097399" y="4027425"/>
            <a:ext cx="3084186" cy="1645708"/>
          </a:xfrm>
          <a:prstGeom prst="rect">
            <a:avLst/>
          </a:prstGeom>
          <a:noFill/>
          <a:ln>
            <a:noFill/>
          </a:ln>
          <a:extLst>
            <a:ext uri="{53640926-AAD7-44D8-BBD7-CCE9431645EC}">
              <a14:shadowObscured xmlns:a14="http://schemas.microsoft.com/office/drawing/2010/main"/>
            </a:ext>
          </a:extLst>
        </p:spPr>
      </p:pic>
      <p:pic>
        <p:nvPicPr>
          <p:cNvPr id="8" name="図 7" descr="C:\Users\CKIM\Desktop\예쁜간판%2C_아름다운간판_2014_(8).jpg"/>
          <p:cNvPicPr/>
          <p:nvPr/>
        </p:nvPicPr>
        <p:blipFill rotWithShape="1">
          <a:blip r:embed="rId11" cstate="print">
            <a:extLst>
              <a:ext uri="{BEBA8EAE-BF5A-486C-A8C5-ECC9F3942E4B}">
                <a14:imgProps xmlns:a14="http://schemas.microsoft.com/office/drawing/2010/main">
                  <a14:imgLayer r:embed="rId12">
                    <a14:imgEffect>
                      <a14:artisticPhotocopy/>
                    </a14:imgEffect>
                    <a14:imgEffect>
                      <a14:brightnessContrast bright="20000" contrast="-20000"/>
                    </a14:imgEffect>
                  </a14:imgLayer>
                </a14:imgProps>
              </a:ext>
              <a:ext uri="{28A0092B-C50C-407E-A947-70E740481C1C}">
                <a14:useLocalDpi xmlns:a14="http://schemas.microsoft.com/office/drawing/2010/main" val="0"/>
              </a:ext>
            </a:extLst>
          </a:blip>
          <a:srcRect l="15576" t="3326"/>
          <a:stretch/>
        </p:blipFill>
        <p:spPr bwMode="auto">
          <a:xfrm>
            <a:off x="9772459" y="2521547"/>
            <a:ext cx="2208869" cy="2857277"/>
          </a:xfrm>
          <a:prstGeom prst="rect">
            <a:avLst/>
          </a:prstGeom>
          <a:noFill/>
          <a:ln>
            <a:noFill/>
          </a:ln>
          <a:effectLst>
            <a:outerShdw blurRad="12700" dist="368300" sx="1000" sy="1000" algn="ctr" rotWithShape="0">
              <a:schemeClr val="bg2"/>
            </a:outerShdw>
          </a:effectLst>
          <a:extLst>
            <a:ext uri="{53640926-AAD7-44D8-BBD7-CCE9431645EC}">
              <a14:shadowObscured xmlns:a14="http://schemas.microsoft.com/office/drawing/2010/main"/>
            </a:ext>
          </a:extLst>
        </p:spPr>
      </p:pic>
      <p:sp>
        <p:nvSpPr>
          <p:cNvPr id="9" name="タイトル 1"/>
          <p:cNvSpPr txBox="1">
            <a:spLocks/>
          </p:cNvSpPr>
          <p:nvPr/>
        </p:nvSpPr>
        <p:spPr>
          <a:xfrm>
            <a:off x="70485" y="978722"/>
            <a:ext cx="10515600" cy="724087"/>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ja-JP" sz="2800" dirty="0" smtClean="0">
                <a:latin typeface="Yu Mincho Demibold" panose="02020600000000000000" pitchFamily="18" charset="-128"/>
                <a:ea typeface="Yu Mincho Demibold" panose="02020600000000000000" pitchFamily="18" charset="-128"/>
              </a:rPr>
              <a:t>1</a:t>
            </a:r>
            <a:r>
              <a:rPr lang="ja-JP" altLang="en-US" sz="2800" dirty="0" err="1" smtClean="0">
                <a:latin typeface="Yu Mincho Demibold" panose="02020600000000000000" pitchFamily="18" charset="-128"/>
                <a:ea typeface="Yu Mincho Demibold" panose="02020600000000000000" pitchFamily="18" charset="-128"/>
              </a:rPr>
              <a:t>．</a:t>
            </a:r>
            <a:r>
              <a:rPr lang="ja-JP" altLang="en-US" sz="2800" dirty="0" smtClean="0">
                <a:latin typeface="Yu Mincho Demibold" panose="02020600000000000000" pitchFamily="18" charset="-128"/>
                <a:ea typeface="Yu Mincho Demibold" panose="02020600000000000000" pitchFamily="18" charset="-128"/>
              </a:rPr>
              <a:t>ハングルの看板です。読んでみましょう。</a:t>
            </a:r>
            <a:endParaRPr lang="ko-KR" altLang="en-US" sz="2800" dirty="0">
              <a:latin typeface="Yu Mincho Demibold" panose="02020600000000000000" pitchFamily="18" charset="-128"/>
            </a:endParaRPr>
          </a:p>
        </p:txBody>
      </p:sp>
    </p:spTree>
    <p:extLst>
      <p:ext uri="{BB962C8B-B14F-4D97-AF65-F5344CB8AC3E}">
        <p14:creationId xmlns:p14="http://schemas.microsoft.com/office/powerpoint/2010/main" val="33566361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message_arigatou.png (400Ã28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627638" y="1012424"/>
            <a:ext cx="1587591" cy="1127190"/>
          </a:xfrm>
          <a:prstGeom prst="rect">
            <a:avLst/>
          </a:prstGeom>
          <a:noFill/>
          <a:extLst>
            <a:ext uri="{909E8E84-426E-40DD-AFC4-6F175D3DCCD1}">
              <a14:hiddenFill xmlns:a14="http://schemas.microsoft.com/office/drawing/2010/main">
                <a:solidFill>
                  <a:srgbClr val="FFFFFF"/>
                </a:solidFill>
              </a14:hiddenFill>
            </a:ext>
          </a:extLst>
        </p:spPr>
      </p:pic>
      <p:sp>
        <p:nvSpPr>
          <p:cNvPr id="8" name="正方形/長方形 7"/>
          <p:cNvSpPr/>
          <p:nvPr/>
        </p:nvSpPr>
        <p:spPr>
          <a:xfrm>
            <a:off x="9084318" y="2229290"/>
            <a:ext cx="3155576" cy="75474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lnSpc>
                <a:spcPct val="200000"/>
              </a:lnSpc>
            </a:pPr>
            <a:r>
              <a:rPr lang="ko-KR" altLang="en-US" sz="3200" dirty="0" smtClean="0">
                <a:latin typeface="NanumMyeongjo" panose="02020603020101020101" pitchFamily="18" charset="-127"/>
                <a:ea typeface="NanumMyeongjo" panose="02020603020101020101" pitchFamily="18" charset="-127"/>
              </a:rPr>
              <a:t>감사합니다</a:t>
            </a:r>
            <a:r>
              <a:rPr lang="en-US" altLang="ko-KR" sz="3200" dirty="0" smtClean="0">
                <a:latin typeface="NanumMyeongjo" panose="02020603020101020101" pitchFamily="18" charset="-127"/>
                <a:ea typeface="NanumMyeongjo" panose="02020603020101020101" pitchFamily="18" charset="-127"/>
              </a:rPr>
              <a:t>.</a:t>
            </a:r>
            <a:endParaRPr lang="en-US" altLang="ko-KR" sz="3200" dirty="0">
              <a:latin typeface="NanumMyeongjo" panose="02020603020101020101" pitchFamily="18" charset="-127"/>
              <a:ea typeface="NanumMyeongjo" panose="02020603020101020101" pitchFamily="18" charset="-127"/>
            </a:endParaRPr>
          </a:p>
        </p:txBody>
      </p:sp>
      <p:pic>
        <p:nvPicPr>
          <p:cNvPr id="5" name="Picture 4" descr="aisatsu_kodomo_boy.png (359Ã4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9489" y="1560269"/>
            <a:ext cx="1233714" cy="13746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message_sayounara.png (1347Ã26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029" y="4363768"/>
            <a:ext cx="3615873" cy="708679"/>
          </a:xfrm>
          <a:prstGeom prst="rect">
            <a:avLst/>
          </a:prstGeom>
          <a:noFill/>
          <a:extLst>
            <a:ext uri="{909E8E84-426E-40DD-AFC4-6F175D3DCCD1}">
              <a14:hiddenFill xmlns:a14="http://schemas.microsoft.com/office/drawing/2010/main">
                <a:solidFill>
                  <a:srgbClr val="FFFFFF"/>
                </a:solidFill>
              </a14:hiddenFill>
            </a:ext>
          </a:extLst>
        </p:spPr>
      </p:pic>
      <p:sp>
        <p:nvSpPr>
          <p:cNvPr id="9" name="タイトル 3"/>
          <p:cNvSpPr txBox="1">
            <a:spLocks/>
          </p:cNvSpPr>
          <p:nvPr/>
        </p:nvSpPr>
        <p:spPr>
          <a:xfrm>
            <a:off x="9412189" y="6185647"/>
            <a:ext cx="3264348" cy="672353"/>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3200" dirty="0" smtClean="0">
                <a:latin typeface="NanumMyeongjo" panose="02020603020101020101" pitchFamily="18" charset="-127"/>
                <a:ea typeface="NanumMyeongjo" panose="02020603020101020101" pitchFamily="18" charset="-127"/>
              </a:rPr>
              <a:t>죄송합니다</a:t>
            </a:r>
            <a:r>
              <a:rPr lang="en-US" altLang="ko-KR" sz="3200" dirty="0" smtClean="0">
                <a:latin typeface="NanumMyeongjo" panose="02020603020101020101" pitchFamily="18" charset="-127"/>
                <a:ea typeface="NanumMyeongjo" panose="02020603020101020101" pitchFamily="18" charset="-127"/>
              </a:rPr>
              <a:t>.</a:t>
            </a:r>
            <a:endParaRPr lang="ko-KR" altLang="en-US" sz="3200" dirty="0">
              <a:latin typeface="NanumMyeongjo" panose="02020603020101020101" pitchFamily="18" charset="-127"/>
              <a:ea typeface="NanumMyeongjo" panose="02020603020101020101" pitchFamily="18" charset="-127"/>
            </a:endParaRPr>
          </a:p>
        </p:txBody>
      </p:sp>
      <p:sp>
        <p:nvSpPr>
          <p:cNvPr id="10" name="タイトル 3"/>
          <p:cNvSpPr txBox="1">
            <a:spLocks/>
          </p:cNvSpPr>
          <p:nvPr/>
        </p:nvSpPr>
        <p:spPr>
          <a:xfrm>
            <a:off x="551542" y="5216299"/>
            <a:ext cx="3264348" cy="1381034"/>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ko-KR" altLang="en-US" sz="2800" dirty="0" smtClean="0">
                <a:latin typeface="NanumMyeongjo" panose="02020603020101020101" pitchFamily="18" charset="-127"/>
                <a:ea typeface="NanumMyeongjo" panose="02020603020101020101" pitchFamily="18" charset="-127"/>
              </a:rPr>
              <a:t>안녕히 </a:t>
            </a:r>
            <a:r>
              <a:rPr lang="ko-KR" altLang="en-US" sz="2800" dirty="0" smtClean="0">
                <a:latin typeface="NanumMyeongjo" panose="02020603020101020101" pitchFamily="18" charset="-127"/>
                <a:ea typeface="NanumMyeongjo" panose="02020603020101020101" pitchFamily="18" charset="-127"/>
              </a:rPr>
              <a:t>가세요</a:t>
            </a:r>
            <a:r>
              <a:rPr lang="en-US" altLang="ko-KR" sz="2800" dirty="0" smtClean="0">
                <a:latin typeface="NanumMyeongjo" panose="02020603020101020101" pitchFamily="18" charset="-127"/>
                <a:ea typeface="NanumMyeongjo" panose="02020603020101020101" pitchFamily="18" charset="-127"/>
              </a:rPr>
              <a:t>.</a:t>
            </a:r>
          </a:p>
          <a:p>
            <a:pPr>
              <a:lnSpc>
                <a:spcPct val="150000"/>
              </a:lnSpc>
            </a:pPr>
            <a:r>
              <a:rPr lang="ko-KR" altLang="en-US" sz="2800" dirty="0" smtClean="0">
                <a:latin typeface="NanumMyeongjo" panose="02020603020101020101" pitchFamily="18" charset="-127"/>
                <a:ea typeface="NanumMyeongjo" panose="02020603020101020101" pitchFamily="18" charset="-127"/>
              </a:rPr>
              <a:t>안녕히 계세요</a:t>
            </a:r>
            <a:r>
              <a:rPr lang="en-US" altLang="ko-KR" sz="2800" dirty="0" smtClean="0">
                <a:latin typeface="NanumMyeongjo" panose="02020603020101020101" pitchFamily="18" charset="-127"/>
                <a:ea typeface="NanumMyeongjo" panose="02020603020101020101" pitchFamily="18" charset="-127"/>
              </a:rPr>
              <a:t>.</a:t>
            </a:r>
            <a:endParaRPr lang="ko-KR" altLang="en-US" sz="2800" dirty="0">
              <a:latin typeface="NanumMyeongjo" panose="02020603020101020101" pitchFamily="18" charset="-127"/>
              <a:ea typeface="NanumMyeongjo" panose="02020603020101020101" pitchFamily="18" charset="-127"/>
            </a:endParaRPr>
          </a:p>
        </p:txBody>
      </p:sp>
      <p:pic>
        <p:nvPicPr>
          <p:cNvPr id="1026" name="Picture 2" descr="34185308.jpg (450Ã468)"/>
          <p:cNvPicPr>
            <a:picLocks noChangeAspect="1" noChangeArrowheads="1"/>
          </p:cNvPicPr>
          <p:nvPr/>
        </p:nvPicPr>
        <p:blipFill rotWithShape="1">
          <a:blip r:embed="rId5">
            <a:extLst>
              <a:ext uri="{28A0092B-C50C-407E-A947-70E740481C1C}">
                <a14:useLocalDpi xmlns:a14="http://schemas.microsoft.com/office/drawing/2010/main" val="0"/>
              </a:ext>
            </a:extLst>
          </a:blip>
          <a:srcRect l="12624" t="41026" r="9492" b="6227"/>
          <a:stretch/>
        </p:blipFill>
        <p:spPr bwMode="auto">
          <a:xfrm>
            <a:off x="9576508" y="4906638"/>
            <a:ext cx="1753274" cy="1234915"/>
          </a:xfrm>
          <a:prstGeom prst="rect">
            <a:avLst/>
          </a:prstGeom>
          <a:noFill/>
          <a:extLst>
            <a:ext uri="{909E8E84-426E-40DD-AFC4-6F175D3DCCD1}">
              <a14:hiddenFill xmlns:a14="http://schemas.microsoft.com/office/drawing/2010/main">
                <a:solidFill>
                  <a:srgbClr val="FFFFFF"/>
                </a:solidFill>
              </a14:hiddenFill>
            </a:ext>
          </a:extLst>
        </p:spPr>
      </p:pic>
      <p:sp>
        <p:nvSpPr>
          <p:cNvPr id="11" name="タイトル 3"/>
          <p:cNvSpPr txBox="1">
            <a:spLocks/>
          </p:cNvSpPr>
          <p:nvPr/>
        </p:nvSpPr>
        <p:spPr>
          <a:xfrm>
            <a:off x="471029" y="3117671"/>
            <a:ext cx="3264348" cy="672353"/>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2800" dirty="0" smtClean="0">
                <a:latin typeface="NanumMyeongjo" panose="02020603020101020101" pitchFamily="18" charset="-127"/>
                <a:ea typeface="NanumMyeongjo" panose="02020603020101020101" pitchFamily="18" charset="-127"/>
              </a:rPr>
              <a:t>안녕하세요</a:t>
            </a:r>
            <a:r>
              <a:rPr lang="en-US" altLang="ko-KR" sz="2800" dirty="0" smtClean="0">
                <a:latin typeface="NanumMyeongjo" panose="02020603020101020101" pitchFamily="18" charset="-127"/>
                <a:ea typeface="NanumMyeongjo" panose="02020603020101020101" pitchFamily="18" charset="-127"/>
              </a:rPr>
              <a:t>.</a:t>
            </a:r>
            <a:endParaRPr lang="ko-KR" altLang="en-US" sz="2800" dirty="0">
              <a:latin typeface="NanumMyeongjo" panose="02020603020101020101" pitchFamily="18" charset="-127"/>
              <a:ea typeface="NanumMyeongjo" panose="02020603020101020101" pitchFamily="18" charset="-127"/>
            </a:endParaRPr>
          </a:p>
        </p:txBody>
      </p:sp>
      <p:pic>
        <p:nvPicPr>
          <p:cNvPr id="12" name="Picture 2" descr="message_otsukaresamadesu.png (500Ã2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66722" y="3068848"/>
            <a:ext cx="2256833" cy="993007"/>
          </a:xfrm>
          <a:prstGeom prst="rect">
            <a:avLst/>
          </a:prstGeom>
          <a:noFill/>
          <a:extLst>
            <a:ext uri="{909E8E84-426E-40DD-AFC4-6F175D3DCCD1}">
              <a14:hiddenFill xmlns:a14="http://schemas.microsoft.com/office/drawing/2010/main">
                <a:solidFill>
                  <a:srgbClr val="FFFFFF"/>
                </a:solidFill>
              </a14:hiddenFill>
            </a:ext>
          </a:extLst>
        </p:spPr>
      </p:pic>
      <p:sp>
        <p:nvSpPr>
          <p:cNvPr id="13" name="タイトル 3"/>
          <p:cNvSpPr txBox="1">
            <a:spLocks/>
          </p:cNvSpPr>
          <p:nvPr/>
        </p:nvSpPr>
        <p:spPr>
          <a:xfrm>
            <a:off x="9084318" y="4105949"/>
            <a:ext cx="3264348" cy="672353"/>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3200" dirty="0" smtClean="0">
                <a:latin typeface="NanumMyeongjo" panose="02020603020101020101" pitchFamily="18" charset="-127"/>
                <a:ea typeface="NanumMyeongjo" panose="02020603020101020101" pitchFamily="18" charset="-127"/>
              </a:rPr>
              <a:t>수고하셨습니다</a:t>
            </a:r>
            <a:r>
              <a:rPr lang="en-US" altLang="ko-KR" sz="3200" dirty="0" smtClean="0">
                <a:latin typeface="NanumMyeongjo" panose="02020603020101020101" pitchFamily="18" charset="-127"/>
                <a:ea typeface="NanumMyeongjo" panose="02020603020101020101" pitchFamily="18" charset="-127"/>
              </a:rPr>
              <a:t>.</a:t>
            </a:r>
            <a:endParaRPr lang="ko-KR" altLang="en-US" sz="3200" dirty="0">
              <a:latin typeface="NanumMyeongjo" panose="02020603020101020101" pitchFamily="18" charset="-127"/>
              <a:ea typeface="NanumMyeongjo" panose="02020603020101020101" pitchFamily="18" charset="-127"/>
            </a:endParaRPr>
          </a:p>
        </p:txBody>
      </p:sp>
      <p:pic>
        <p:nvPicPr>
          <p:cNvPr id="2" name="Picture 2" descr="frame_daijyoubu_tate.jpg (270Ã400)"/>
          <p:cNvPicPr>
            <a:picLocks noChangeAspect="1" noChangeArrowheads="1"/>
          </p:cNvPicPr>
          <p:nvPr/>
        </p:nvPicPr>
        <p:blipFill rotWithShape="1">
          <a:blip r:embed="rId7">
            <a:extLst>
              <a:ext uri="{28A0092B-C50C-407E-A947-70E740481C1C}">
                <a14:useLocalDpi xmlns:a14="http://schemas.microsoft.com/office/drawing/2010/main" val="0"/>
              </a:ext>
            </a:extLst>
          </a:blip>
          <a:srcRect r="1076" b="64054"/>
          <a:stretch/>
        </p:blipFill>
        <p:spPr bwMode="auto">
          <a:xfrm>
            <a:off x="5499628" y="1626737"/>
            <a:ext cx="1905453" cy="1025754"/>
          </a:xfrm>
          <a:prstGeom prst="rect">
            <a:avLst/>
          </a:prstGeom>
          <a:noFill/>
          <a:extLst>
            <a:ext uri="{909E8E84-426E-40DD-AFC4-6F175D3DCCD1}">
              <a14:hiddenFill xmlns:a14="http://schemas.microsoft.com/office/drawing/2010/main">
                <a:solidFill>
                  <a:srgbClr val="FFFFFF"/>
                </a:solidFill>
              </a14:hiddenFill>
            </a:ext>
          </a:extLst>
        </p:spPr>
      </p:pic>
      <p:sp>
        <p:nvSpPr>
          <p:cNvPr id="14" name="タイトル 3"/>
          <p:cNvSpPr txBox="1">
            <a:spLocks/>
          </p:cNvSpPr>
          <p:nvPr/>
        </p:nvSpPr>
        <p:spPr>
          <a:xfrm>
            <a:off x="5331205" y="2929216"/>
            <a:ext cx="3264348" cy="672353"/>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3200" dirty="0" smtClean="0">
                <a:latin typeface="NanumMyeongjo" panose="02020603020101020101" pitchFamily="18" charset="-127"/>
                <a:ea typeface="NanumMyeongjo" panose="02020603020101020101" pitchFamily="18" charset="-127"/>
              </a:rPr>
              <a:t>괜찮습니다</a:t>
            </a:r>
            <a:r>
              <a:rPr lang="en-US" altLang="ko-KR" sz="3200" dirty="0" smtClean="0">
                <a:latin typeface="NanumMyeongjo" panose="02020603020101020101" pitchFamily="18" charset="-127"/>
                <a:ea typeface="NanumMyeongjo" panose="02020603020101020101" pitchFamily="18" charset="-127"/>
              </a:rPr>
              <a:t>.</a:t>
            </a:r>
            <a:endParaRPr lang="ko-KR" altLang="en-US" sz="3200" dirty="0">
              <a:latin typeface="NanumMyeongjo" panose="02020603020101020101" pitchFamily="18" charset="-127"/>
              <a:ea typeface="NanumMyeongjo" panose="02020603020101020101" pitchFamily="18" charset="-127"/>
            </a:endParaRPr>
          </a:p>
        </p:txBody>
      </p:sp>
      <p:pic>
        <p:nvPicPr>
          <p:cNvPr id="2050" name="Picture 2" descr="images (221Ã2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99628" y="3912118"/>
            <a:ext cx="1562487" cy="1611978"/>
          </a:xfrm>
          <a:prstGeom prst="rect">
            <a:avLst/>
          </a:prstGeom>
          <a:noFill/>
          <a:extLst>
            <a:ext uri="{909E8E84-426E-40DD-AFC4-6F175D3DCCD1}">
              <a14:hiddenFill xmlns:a14="http://schemas.microsoft.com/office/drawing/2010/main">
                <a:solidFill>
                  <a:srgbClr val="FFFFFF"/>
                </a:solidFill>
              </a14:hiddenFill>
            </a:ext>
          </a:extLst>
        </p:spPr>
      </p:pic>
      <p:sp>
        <p:nvSpPr>
          <p:cNvPr id="16" name="タイトル 3"/>
          <p:cNvSpPr txBox="1">
            <a:spLocks/>
          </p:cNvSpPr>
          <p:nvPr/>
        </p:nvSpPr>
        <p:spPr>
          <a:xfrm>
            <a:off x="5019069" y="5783057"/>
            <a:ext cx="3888620" cy="672353"/>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3200" dirty="0" smtClean="0">
                <a:latin typeface="NanumMyeongjo" panose="02020603020101020101" pitchFamily="18" charset="-127"/>
                <a:ea typeface="NanumMyeongjo" panose="02020603020101020101" pitchFamily="18" charset="-127"/>
              </a:rPr>
              <a:t>만나서 반갑습니다</a:t>
            </a:r>
            <a:r>
              <a:rPr lang="en-US" altLang="ko-KR" sz="3200" dirty="0" smtClean="0">
                <a:latin typeface="NanumMyeongjo" panose="02020603020101020101" pitchFamily="18" charset="-127"/>
                <a:ea typeface="NanumMyeongjo" panose="02020603020101020101" pitchFamily="18" charset="-127"/>
              </a:rPr>
              <a:t>.</a:t>
            </a:r>
            <a:endParaRPr lang="ko-KR" altLang="en-US" sz="3200" dirty="0">
              <a:latin typeface="NanumMyeongjo" panose="02020603020101020101" pitchFamily="18" charset="-127"/>
              <a:ea typeface="NanumMyeongjo" panose="02020603020101020101" pitchFamily="18" charset="-127"/>
            </a:endParaRPr>
          </a:p>
        </p:txBody>
      </p:sp>
      <p:sp>
        <p:nvSpPr>
          <p:cNvPr id="18" name="タイトル 3"/>
          <p:cNvSpPr txBox="1">
            <a:spLocks/>
          </p:cNvSpPr>
          <p:nvPr/>
        </p:nvSpPr>
        <p:spPr>
          <a:xfrm>
            <a:off x="101599" y="43542"/>
            <a:ext cx="11843657" cy="1048870"/>
          </a:xfrm>
          <a:prstGeom prst="rect">
            <a:avLst/>
          </a:prstGeom>
        </p:spPr>
        <p:txBody>
          <a:bodyPr vert="horz" lIns="91440" tIns="45720" rIns="91440" bIns="45720" rtlCol="0" anchor="ctr">
            <a:normAutofit fontScale="92500" lnSpcReduction="100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ja-JP" altLang="en-US" sz="2400" dirty="0">
                <a:latin typeface="UD デジタル 教科書体 NK-R" panose="02020400000000000000" pitchFamily="18" charset="-128"/>
                <a:ea typeface="UD デジタル 教科書体 NK-R" panose="02020400000000000000" pitchFamily="18" charset="-128"/>
              </a:rPr>
              <a:t>子音字と母音字が</a:t>
            </a:r>
            <a:r>
              <a:rPr lang="en-US" altLang="ja-JP" sz="2400" dirty="0">
                <a:latin typeface="UD デジタル 教科書体 NK-R" panose="02020400000000000000" pitchFamily="18" charset="-128"/>
                <a:ea typeface="UD デジタル 教科書体 NK-R" panose="02020400000000000000" pitchFamily="18" charset="-128"/>
              </a:rPr>
              <a:t>1</a:t>
            </a:r>
            <a:r>
              <a:rPr lang="ja-JP" altLang="en-US" sz="2400" dirty="0" err="1">
                <a:latin typeface="UD デジタル 教科書体 NK-R" panose="02020400000000000000" pitchFamily="18" charset="-128"/>
                <a:ea typeface="UD デジタル 教科書体 NK-R" panose="02020400000000000000" pitchFamily="18" charset="-128"/>
              </a:rPr>
              <a:t>つずつ</a:t>
            </a:r>
            <a:r>
              <a:rPr lang="ja-JP" altLang="en-US" sz="2400" dirty="0">
                <a:latin typeface="UD デジタル 教科書体 NK-R" panose="02020400000000000000" pitchFamily="18" charset="-128"/>
                <a:ea typeface="UD デジタル 教科書体 NK-R" panose="02020400000000000000" pitchFamily="18" charset="-128"/>
              </a:rPr>
              <a:t>合わさってできる文字のほかに、さらにその下に</a:t>
            </a:r>
            <a:r>
              <a:rPr lang="en-US" altLang="ja-JP" sz="2400" dirty="0">
                <a:latin typeface="UD デジタル 教科書体 NK-R" panose="02020400000000000000" pitchFamily="18" charset="-128"/>
                <a:ea typeface="UD デジタル 教科書体 NK-R" panose="02020400000000000000" pitchFamily="18" charset="-128"/>
              </a:rPr>
              <a:t>1</a:t>
            </a:r>
            <a:r>
              <a:rPr lang="ja-JP" altLang="en-US" sz="2400" dirty="0">
                <a:latin typeface="UD デジタル 教科書体 NK-R" panose="02020400000000000000" pitchFamily="18" charset="-128"/>
                <a:ea typeface="UD デジタル 教科書体 NK-R" panose="02020400000000000000" pitchFamily="18" charset="-128"/>
              </a:rPr>
              <a:t>つまたは</a:t>
            </a:r>
            <a:r>
              <a:rPr lang="en-US" altLang="ja-JP" sz="2400" dirty="0">
                <a:latin typeface="UD デジタル 教科書体 NK-R" panose="02020400000000000000" pitchFamily="18" charset="-128"/>
                <a:ea typeface="UD デジタル 教科書体 NK-R" panose="02020400000000000000" pitchFamily="18" charset="-128"/>
              </a:rPr>
              <a:t>2</a:t>
            </a:r>
            <a:r>
              <a:rPr lang="ja-JP" altLang="en-US" sz="2400" dirty="0">
                <a:latin typeface="UD デジタル 教科書体 NK-R" panose="02020400000000000000" pitchFamily="18" charset="-128"/>
                <a:ea typeface="UD デジタル 教科書体 NK-R" panose="02020400000000000000" pitchFamily="18" charset="-128"/>
              </a:rPr>
              <a:t>つ子音字母が来る文字がありません。この下に来る子音字母のことを「パッチム」と言います</a:t>
            </a:r>
            <a:r>
              <a:rPr lang="ja-JP" altLang="en-US" sz="2400" dirty="0" smtClean="0">
                <a:latin typeface="UD デジタル 教科書体 NK-R" panose="02020400000000000000" pitchFamily="18" charset="-128"/>
                <a:ea typeface="UD デジタル 教科書体 NK-R" panose="02020400000000000000" pitchFamily="18" charset="-128"/>
              </a:rPr>
              <a:t>。</a:t>
            </a:r>
            <a:endParaRPr lang="en-US" altLang="ja-JP" sz="2400" dirty="0" smtClean="0">
              <a:latin typeface="UD デジタル 教科書体 NK-R" panose="02020400000000000000" pitchFamily="18" charset="-128"/>
              <a:ea typeface="UD デジタル 教科書体 NK-R" panose="02020400000000000000" pitchFamily="18" charset="-128"/>
            </a:endParaRPr>
          </a:p>
          <a:p>
            <a:pPr>
              <a:lnSpc>
                <a:spcPct val="100000"/>
              </a:lnSpc>
            </a:pPr>
            <a:r>
              <a:rPr lang="ja-JP" altLang="en-US" sz="2400" dirty="0" smtClean="0">
                <a:latin typeface="UD デジタル 教科書体 NK-R" panose="02020400000000000000" pitchFamily="18" charset="-128"/>
                <a:ea typeface="UD デジタル 教科書体 NK-R" panose="02020400000000000000" pitchFamily="18" charset="-128"/>
              </a:rPr>
              <a:t>以下で、パッチムを確認してみましょう。</a:t>
            </a:r>
            <a:endParaRPr lang="ko-KR" altLang="en-US" sz="2400" dirty="0">
              <a:latin typeface="UD デジタル 教科書体 NP-B" panose="02020700000000000000" pitchFamily="18" charset="-128"/>
            </a:endParaRPr>
          </a:p>
        </p:txBody>
      </p:sp>
    </p:spTree>
    <p:extLst>
      <p:ext uri="{BB962C8B-B14F-4D97-AF65-F5344CB8AC3E}">
        <p14:creationId xmlns:p14="http://schemas.microsoft.com/office/powerpoint/2010/main" val="96845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 calcmode="lin" valueType="num">
                                      <p:cBhvr additive="base">
                                        <p:cTn id="3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
                                            <p:txEl>
                                              <p:pRg st="1" end="1"/>
                                            </p:txEl>
                                          </p:spTgt>
                                        </p:tgtEl>
                                        <p:attrNameLst>
                                          <p:attrName>style.visibility</p:attrName>
                                        </p:attrNameLst>
                                      </p:cBhvr>
                                      <p:to>
                                        <p:strVal val="visible"/>
                                      </p:to>
                                    </p:set>
                                    <p:anim calcmode="lin" valueType="num">
                                      <p:cBhvr additive="base">
                                        <p:cTn id="3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030"/>
                                        </p:tgtEl>
                                        <p:attrNameLst>
                                          <p:attrName>style.visibility</p:attrName>
                                        </p:attrNameLst>
                                      </p:cBhvr>
                                      <p:to>
                                        <p:strVal val="visible"/>
                                      </p:to>
                                    </p:set>
                                    <p:anim calcmode="lin" valueType="num">
                                      <p:cBhvr additive="base">
                                        <p:cTn id="41" dur="500" fill="hold"/>
                                        <p:tgtEl>
                                          <p:spTgt spid="1030"/>
                                        </p:tgtEl>
                                        <p:attrNameLst>
                                          <p:attrName>ppt_x</p:attrName>
                                        </p:attrNameLst>
                                      </p:cBhvr>
                                      <p:tavLst>
                                        <p:tav tm="0">
                                          <p:val>
                                            <p:strVal val="#ppt_x"/>
                                          </p:val>
                                        </p:tav>
                                        <p:tav tm="100000">
                                          <p:val>
                                            <p:strVal val="#ppt_x"/>
                                          </p:val>
                                        </p:tav>
                                      </p:tavLst>
                                    </p:anim>
                                    <p:anim calcmode="lin" valueType="num">
                                      <p:cBhvr additive="base">
                                        <p:cTn id="42"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026"/>
                                        </p:tgtEl>
                                        <p:attrNameLst>
                                          <p:attrName>style.visibility</p:attrName>
                                        </p:attrNameLst>
                                      </p:cBhvr>
                                      <p:to>
                                        <p:strVal val="visible"/>
                                      </p:to>
                                    </p:set>
                                    <p:anim calcmode="lin" valueType="num">
                                      <p:cBhvr additive="base">
                                        <p:cTn id="65" dur="500" fill="hold"/>
                                        <p:tgtEl>
                                          <p:spTgt spid="1026"/>
                                        </p:tgtEl>
                                        <p:attrNameLst>
                                          <p:attrName>ppt_x</p:attrName>
                                        </p:attrNameLst>
                                      </p:cBhvr>
                                      <p:tavLst>
                                        <p:tav tm="0">
                                          <p:val>
                                            <p:strVal val="#ppt_x"/>
                                          </p:val>
                                        </p:tav>
                                        <p:tav tm="100000">
                                          <p:val>
                                            <p:strVal val="#ppt_x"/>
                                          </p:val>
                                        </p:tav>
                                      </p:tavLst>
                                    </p:anim>
                                    <p:anim calcmode="lin" valueType="num">
                                      <p:cBhvr additive="base">
                                        <p:cTn id="6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additive="base">
                                        <p:cTn id="71" dur="500" fill="hold"/>
                                        <p:tgtEl>
                                          <p:spTgt spid="9"/>
                                        </p:tgtEl>
                                        <p:attrNameLst>
                                          <p:attrName>ppt_x</p:attrName>
                                        </p:attrNameLst>
                                      </p:cBhvr>
                                      <p:tavLst>
                                        <p:tav tm="0">
                                          <p:val>
                                            <p:strVal val="#ppt_x"/>
                                          </p:val>
                                        </p:tav>
                                        <p:tav tm="100000">
                                          <p:val>
                                            <p:strVal val="#ppt_x"/>
                                          </p:val>
                                        </p:tav>
                                      </p:tavLst>
                                    </p:anim>
                                    <p:anim calcmode="lin" valueType="num">
                                      <p:cBhvr additive="base">
                                        <p:cTn id="7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2"/>
                                        </p:tgtEl>
                                        <p:attrNameLst>
                                          <p:attrName>style.visibility</p:attrName>
                                        </p:attrNameLst>
                                      </p:cBhvr>
                                      <p:to>
                                        <p:strVal val="visible"/>
                                      </p:to>
                                    </p:set>
                                    <p:anim calcmode="lin" valueType="num">
                                      <p:cBhvr additive="base">
                                        <p:cTn id="77" dur="500" fill="hold"/>
                                        <p:tgtEl>
                                          <p:spTgt spid="2"/>
                                        </p:tgtEl>
                                        <p:attrNameLst>
                                          <p:attrName>ppt_x</p:attrName>
                                        </p:attrNameLst>
                                      </p:cBhvr>
                                      <p:tavLst>
                                        <p:tav tm="0">
                                          <p:val>
                                            <p:strVal val="#ppt_x"/>
                                          </p:val>
                                        </p:tav>
                                        <p:tav tm="100000">
                                          <p:val>
                                            <p:strVal val="#ppt_x"/>
                                          </p:val>
                                        </p:tav>
                                      </p:tavLst>
                                    </p:anim>
                                    <p:anim calcmode="lin" valueType="num">
                                      <p:cBhvr additive="base">
                                        <p:cTn id="7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2050"/>
                                        </p:tgtEl>
                                        <p:attrNameLst>
                                          <p:attrName>style.visibility</p:attrName>
                                        </p:attrNameLst>
                                      </p:cBhvr>
                                      <p:to>
                                        <p:strVal val="visible"/>
                                      </p:to>
                                    </p:set>
                                    <p:anim calcmode="lin" valueType="num">
                                      <p:cBhvr additive="base">
                                        <p:cTn id="89" dur="500" fill="hold"/>
                                        <p:tgtEl>
                                          <p:spTgt spid="2050"/>
                                        </p:tgtEl>
                                        <p:attrNameLst>
                                          <p:attrName>ppt_x</p:attrName>
                                        </p:attrNameLst>
                                      </p:cBhvr>
                                      <p:tavLst>
                                        <p:tav tm="0">
                                          <p:val>
                                            <p:strVal val="#ppt_x"/>
                                          </p:val>
                                        </p:tav>
                                        <p:tav tm="100000">
                                          <p:val>
                                            <p:strVal val="#ppt_x"/>
                                          </p:val>
                                        </p:tav>
                                      </p:tavLst>
                                    </p:anim>
                                    <p:anim calcmode="lin" valueType="num">
                                      <p:cBhvr additive="base">
                                        <p:cTn id="90"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additive="base">
                                        <p:cTn id="95" dur="500" fill="hold"/>
                                        <p:tgtEl>
                                          <p:spTgt spid="16"/>
                                        </p:tgtEl>
                                        <p:attrNameLst>
                                          <p:attrName>ppt_x</p:attrName>
                                        </p:attrNameLst>
                                      </p:cBhvr>
                                      <p:tavLst>
                                        <p:tav tm="0">
                                          <p:val>
                                            <p:strVal val="#ppt_x"/>
                                          </p:val>
                                        </p:tav>
                                        <p:tav tm="100000">
                                          <p:val>
                                            <p:strVal val="#ppt_x"/>
                                          </p:val>
                                        </p:tav>
                                      </p:tavLst>
                                    </p:anim>
                                    <p:anim calcmode="lin" valueType="num">
                                      <p:cBhvr additive="base">
                                        <p:cTn id="9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P spid="13" grpId="0"/>
      <p:bldP spid="14" grpId="0"/>
      <p:bldP spid="16"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lang="ko-KR" altLang="en-US" dirty="0"/>
          </a:p>
        </p:txBody>
      </p:sp>
      <p:sp>
        <p:nvSpPr>
          <p:cNvPr id="3" name="コンテンツ プレースホルダー 2"/>
          <p:cNvSpPr>
            <a:spLocks noGrp="1"/>
          </p:cNvSpPr>
          <p:nvPr>
            <p:ph idx="1"/>
          </p:nvPr>
        </p:nvSpPr>
        <p:spPr/>
        <p:txBody>
          <a:bodyPr/>
          <a:lstStyle/>
          <a:p>
            <a:endParaRPr lang="ko-KR" altLang="en-US" dirty="0"/>
          </a:p>
        </p:txBody>
      </p:sp>
      <p:sp>
        <p:nvSpPr>
          <p:cNvPr id="4" name="タイトル 3"/>
          <p:cNvSpPr txBox="1">
            <a:spLocks/>
          </p:cNvSpPr>
          <p:nvPr/>
        </p:nvSpPr>
        <p:spPr>
          <a:xfrm>
            <a:off x="838200" y="0"/>
            <a:ext cx="10515600" cy="699247"/>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2800" smtClean="0">
                <a:latin typeface="Meiryo UI" panose="020B0604030504040204" pitchFamily="34" charset="-128"/>
                <a:ea typeface="Meiryo UI" panose="020B0604030504040204" pitchFamily="34" charset="-128"/>
              </a:rPr>
              <a:t>　</a:t>
            </a:r>
            <a:endParaRPr lang="ko-KR" altLang="en-US" sz="2800" dirty="0">
              <a:latin typeface="Meiryo UI" panose="020B0604030504040204" pitchFamily="34" charset="-128"/>
            </a:endParaRPr>
          </a:p>
        </p:txBody>
      </p:sp>
      <p:sp>
        <p:nvSpPr>
          <p:cNvPr id="5" name="正方形/長方形 4"/>
          <p:cNvSpPr/>
          <p:nvPr/>
        </p:nvSpPr>
        <p:spPr>
          <a:xfrm>
            <a:off x="838200" y="699247"/>
            <a:ext cx="3155576" cy="58898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아이</a:t>
            </a:r>
            <a:r>
              <a:rPr lang="en-US" altLang="ko-KR" sz="4000" b="1" dirty="0">
                <a:latin typeface="나눔명조" panose="02020603020101020101" pitchFamily="18" charset="-127"/>
                <a:ea typeface="나눔명조" panose="02020603020101020101" pitchFamily="18" charset="-127"/>
              </a:rPr>
              <a:t>	</a:t>
            </a: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나이</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en-US" altLang="ko-KR" sz="4000" b="1" dirty="0" smtClean="0">
                <a:latin typeface="나눔명조" panose="02020603020101020101" pitchFamily="18" charset="-127"/>
                <a:ea typeface="나눔명조" panose="02020603020101020101" pitchFamily="18" charset="-127"/>
              </a:rPr>
              <a:t>	</a:t>
            </a:r>
            <a:r>
              <a:rPr lang="ko-KR" altLang="en-US" sz="4000" b="1" dirty="0" smtClean="0">
                <a:latin typeface="나눔명조" panose="02020603020101020101" pitchFamily="18" charset="-127"/>
                <a:ea typeface="나눔명조" panose="02020603020101020101" pitchFamily="18" charset="-127"/>
              </a:rPr>
              <a:t>누나</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라디오</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가수</a:t>
            </a:r>
            <a:r>
              <a:rPr lang="en-US" altLang="ko-KR" sz="3600" b="1" dirty="0">
                <a:latin typeface="나눔명조" panose="02020603020101020101" pitchFamily="18" charset="-127"/>
                <a:ea typeface="나눔명조" panose="02020603020101020101" pitchFamily="18" charset="-127"/>
              </a:rPr>
              <a:t>	</a:t>
            </a:r>
            <a:r>
              <a:rPr lang="en-US" altLang="ko-KR" sz="2800" b="1" dirty="0">
                <a:latin typeface="나눔명조" panose="02020603020101020101" pitchFamily="18" charset="-127"/>
                <a:ea typeface="나눔명조" panose="02020603020101020101" pitchFamily="18" charset="-127"/>
              </a:rPr>
              <a:t>			</a:t>
            </a:r>
            <a:endParaRPr lang="en-US" altLang="ko-KR" sz="2800" b="1" dirty="0">
              <a:latin typeface="HY견명조" panose="02030600000101010101" pitchFamily="18" charset="-127"/>
              <a:ea typeface="HY견명조" panose="02030600000101010101" pitchFamily="18" charset="-127"/>
            </a:endParaRPr>
          </a:p>
        </p:txBody>
      </p:sp>
      <p:sp>
        <p:nvSpPr>
          <p:cNvPr id="6" name="正方形/長方形 5"/>
          <p:cNvSpPr/>
          <p:nvPr/>
        </p:nvSpPr>
        <p:spPr>
          <a:xfrm>
            <a:off x="6813175" y="327492"/>
            <a:ext cx="3155576" cy="58898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바지</a:t>
            </a:r>
            <a:r>
              <a:rPr lang="en-US" altLang="ko-KR" sz="4000" b="1" dirty="0">
                <a:latin typeface="나눔명조" panose="02020603020101020101" pitchFamily="18" charset="-127"/>
                <a:ea typeface="나눔명조" panose="02020603020101020101" pitchFamily="18" charset="-127"/>
              </a:rPr>
              <a:t>	</a:t>
            </a: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하나</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여자</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우유</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휴지</a:t>
            </a:r>
            <a:endParaRPr lang="en-US" altLang="ko-KR" sz="2800" b="1" dirty="0">
              <a:latin typeface="HY신명조" panose="02030600000101010101" pitchFamily="18" charset="-127"/>
              <a:ea typeface="HY신명조" panose="02030600000101010101" pitchFamily="18" charset="-127"/>
            </a:endParaRPr>
          </a:p>
        </p:txBody>
      </p:sp>
    </p:spTree>
    <p:extLst>
      <p:ext uri="{BB962C8B-B14F-4D97-AF65-F5344CB8AC3E}">
        <p14:creationId xmlns:p14="http://schemas.microsoft.com/office/powerpoint/2010/main" val="2309164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down)">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down)">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wipe(down)">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wipe(down)">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wipe(down)">
                                      <p:cBhvr>
                                        <p:cTn id="42" dur="500"/>
                                        <p:tgtEl>
                                          <p:spTgt spid="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wipe(down)">
                                      <p:cBhvr>
                                        <p:cTn id="47" dur="500"/>
                                        <p:tgtEl>
                                          <p:spTgt spid="6">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wipe(down)">
                                      <p:cBhvr>
                                        <p:cTn id="5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lang="ko-KR" altLang="en-US" dirty="0"/>
          </a:p>
        </p:txBody>
      </p:sp>
      <p:sp>
        <p:nvSpPr>
          <p:cNvPr id="3" name="コンテンツ プレースホルダー 2"/>
          <p:cNvSpPr>
            <a:spLocks noGrp="1"/>
          </p:cNvSpPr>
          <p:nvPr>
            <p:ph idx="1"/>
          </p:nvPr>
        </p:nvSpPr>
        <p:spPr/>
        <p:txBody>
          <a:bodyPr/>
          <a:lstStyle/>
          <a:p>
            <a:endParaRPr lang="ko-KR" altLang="en-US" dirty="0"/>
          </a:p>
        </p:txBody>
      </p:sp>
      <p:sp>
        <p:nvSpPr>
          <p:cNvPr id="4" name="タイトル 3"/>
          <p:cNvSpPr txBox="1">
            <a:spLocks/>
          </p:cNvSpPr>
          <p:nvPr/>
        </p:nvSpPr>
        <p:spPr>
          <a:xfrm>
            <a:off x="838200" y="0"/>
            <a:ext cx="10515600" cy="699247"/>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2800" smtClean="0">
                <a:latin typeface="Meiryo UI" panose="020B0604030504040204" pitchFamily="34" charset="-128"/>
                <a:ea typeface="Meiryo UI" panose="020B0604030504040204" pitchFamily="34" charset="-128"/>
              </a:rPr>
              <a:t>　</a:t>
            </a:r>
            <a:endParaRPr lang="ko-KR" altLang="en-US" sz="2800" dirty="0">
              <a:latin typeface="Meiryo UI" panose="020B0604030504040204" pitchFamily="34" charset="-128"/>
            </a:endParaRPr>
          </a:p>
        </p:txBody>
      </p:sp>
      <p:sp>
        <p:nvSpPr>
          <p:cNvPr id="5" name="正方形/長方形 4"/>
          <p:cNvSpPr/>
          <p:nvPr/>
        </p:nvSpPr>
        <p:spPr>
          <a:xfrm>
            <a:off x="838200" y="699247"/>
            <a:ext cx="3155576" cy="58898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커피</a:t>
            </a:r>
            <a:r>
              <a:rPr lang="en-US" altLang="ko-KR" sz="4000" b="1" dirty="0">
                <a:latin typeface="나눔명조" panose="02020603020101020101" pitchFamily="18" charset="-127"/>
                <a:ea typeface="나눔명조" panose="02020603020101020101" pitchFamily="18" charset="-127"/>
              </a:rPr>
              <a:t>	</a:t>
            </a: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토마토</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en-US" altLang="ko-KR" sz="4000" b="1" dirty="0" smtClean="0">
                <a:latin typeface="나눔명조" panose="02020603020101020101" pitchFamily="18" charset="-127"/>
                <a:ea typeface="나눔명조" panose="02020603020101020101" pitchFamily="18" charset="-127"/>
              </a:rPr>
              <a:t>	</a:t>
            </a:r>
            <a:r>
              <a:rPr lang="ko-KR" altLang="en-US" sz="4000" b="1" dirty="0" smtClean="0">
                <a:latin typeface="나눔명조" panose="02020603020101020101" pitchFamily="18" charset="-127"/>
                <a:ea typeface="나눔명조" panose="02020603020101020101" pitchFamily="18" charset="-127"/>
              </a:rPr>
              <a:t>고추</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카메라</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예쁘다</a:t>
            </a:r>
            <a:r>
              <a:rPr lang="en-US" altLang="ko-KR" sz="2800" b="1" dirty="0">
                <a:latin typeface="나눔명조" panose="02020603020101020101" pitchFamily="18" charset="-127"/>
                <a:ea typeface="나눔명조" panose="02020603020101020101" pitchFamily="18" charset="-127"/>
              </a:rPr>
              <a:t>			</a:t>
            </a:r>
            <a:endParaRPr lang="en-US" altLang="ko-KR" sz="2800" b="1" dirty="0">
              <a:latin typeface="HY견명조" panose="02030600000101010101" pitchFamily="18" charset="-127"/>
              <a:ea typeface="HY견명조" panose="02030600000101010101" pitchFamily="18" charset="-127"/>
            </a:endParaRPr>
          </a:p>
        </p:txBody>
      </p:sp>
      <p:sp>
        <p:nvSpPr>
          <p:cNvPr id="6" name="正方形/長方形 5"/>
          <p:cNvSpPr/>
          <p:nvPr/>
        </p:nvSpPr>
        <p:spPr>
          <a:xfrm>
            <a:off x="6813175" y="327492"/>
            <a:ext cx="3155576" cy="58898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뽀뽀</a:t>
            </a:r>
            <a:r>
              <a:rPr lang="en-US" altLang="ko-KR" sz="4000" b="1" dirty="0">
                <a:latin typeface="나눔명조" panose="02020603020101020101" pitchFamily="18" charset="-127"/>
                <a:ea typeface="나눔명조" panose="02020603020101020101" pitchFamily="18" charset="-127"/>
              </a:rPr>
              <a:t>	</a:t>
            </a: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시계</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교과서</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아빠</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의사</a:t>
            </a:r>
            <a:endParaRPr lang="en-US" altLang="ko-KR" sz="2800" b="1" dirty="0">
              <a:latin typeface="HY신명조" panose="02030600000101010101" pitchFamily="18" charset="-127"/>
              <a:ea typeface="HY신명조" panose="02030600000101010101" pitchFamily="18" charset="-127"/>
            </a:endParaRPr>
          </a:p>
        </p:txBody>
      </p:sp>
    </p:spTree>
    <p:extLst>
      <p:ext uri="{BB962C8B-B14F-4D97-AF65-F5344CB8AC3E}">
        <p14:creationId xmlns:p14="http://schemas.microsoft.com/office/powerpoint/2010/main" val="1708986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down)">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down)">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wipe(down)">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wipe(down)">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wipe(down)">
                                      <p:cBhvr>
                                        <p:cTn id="42" dur="500"/>
                                        <p:tgtEl>
                                          <p:spTgt spid="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wipe(down)">
                                      <p:cBhvr>
                                        <p:cTn id="47" dur="500"/>
                                        <p:tgtEl>
                                          <p:spTgt spid="6">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wipe(down)">
                                      <p:cBhvr>
                                        <p:cTn id="5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lang="ko-KR" altLang="en-US" dirty="0"/>
          </a:p>
        </p:txBody>
      </p:sp>
      <p:sp>
        <p:nvSpPr>
          <p:cNvPr id="3" name="コンテンツ プレースホルダー 2"/>
          <p:cNvSpPr>
            <a:spLocks noGrp="1"/>
          </p:cNvSpPr>
          <p:nvPr>
            <p:ph idx="1"/>
          </p:nvPr>
        </p:nvSpPr>
        <p:spPr/>
        <p:txBody>
          <a:bodyPr/>
          <a:lstStyle/>
          <a:p>
            <a:endParaRPr lang="ko-KR" altLang="en-US" dirty="0"/>
          </a:p>
        </p:txBody>
      </p:sp>
      <p:sp>
        <p:nvSpPr>
          <p:cNvPr id="4" name="タイトル 3"/>
          <p:cNvSpPr txBox="1">
            <a:spLocks/>
          </p:cNvSpPr>
          <p:nvPr/>
        </p:nvSpPr>
        <p:spPr>
          <a:xfrm>
            <a:off x="838200" y="0"/>
            <a:ext cx="10515600" cy="699247"/>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ja-JP" altLang="en-US" sz="2800" smtClean="0">
                <a:latin typeface="Meiryo UI" panose="020B0604030504040204" pitchFamily="34" charset="-128"/>
                <a:ea typeface="Meiryo UI" panose="020B0604030504040204" pitchFamily="34" charset="-128"/>
              </a:rPr>
              <a:t>　</a:t>
            </a:r>
            <a:endParaRPr lang="ko-KR" altLang="en-US" sz="2800" dirty="0">
              <a:latin typeface="Meiryo UI" panose="020B0604030504040204" pitchFamily="34" charset="-128"/>
            </a:endParaRPr>
          </a:p>
        </p:txBody>
      </p:sp>
      <p:sp>
        <p:nvSpPr>
          <p:cNvPr id="5" name="正方形/長方形 4"/>
          <p:cNvSpPr/>
          <p:nvPr/>
        </p:nvSpPr>
        <p:spPr>
          <a:xfrm>
            <a:off x="838200" y="699247"/>
            <a:ext cx="3155576" cy="58898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짜다</a:t>
            </a:r>
            <a:r>
              <a:rPr lang="en-US" altLang="ko-KR" sz="4000" b="1" dirty="0">
                <a:latin typeface="나눔명조" panose="02020603020101020101" pitchFamily="18" charset="-127"/>
                <a:ea typeface="나눔명조" panose="02020603020101020101" pitchFamily="18" charset="-127"/>
              </a:rPr>
              <a:t>	</a:t>
            </a: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싸다</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en-US" altLang="ko-KR" sz="4000" b="1" dirty="0" smtClean="0">
                <a:latin typeface="나눔명조" panose="02020603020101020101" pitchFamily="18" charset="-127"/>
                <a:ea typeface="나눔명조" panose="02020603020101020101" pitchFamily="18" charset="-127"/>
              </a:rPr>
              <a:t>	</a:t>
            </a:r>
            <a:r>
              <a:rPr lang="ko-KR" altLang="en-US" sz="4000" b="1" dirty="0">
                <a:latin typeface="나눔명조" panose="02020603020101020101" pitchFamily="18" charset="-127"/>
                <a:ea typeface="나눔명조" panose="02020603020101020101" pitchFamily="18" charset="-127"/>
              </a:rPr>
              <a:t>왜</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회사</a:t>
            </a:r>
            <a:endParaRPr lang="en-US" altLang="ko-KR" sz="4000" b="1" dirty="0" smtClean="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a:pPr>
            <a:r>
              <a:rPr lang="ko-KR" altLang="en-US" sz="4000" b="1" dirty="0" smtClean="0">
                <a:latin typeface="나눔명조" panose="02020603020101020101" pitchFamily="18" charset="-127"/>
                <a:ea typeface="나눔명조" panose="02020603020101020101" pitchFamily="18" charset="-127"/>
              </a:rPr>
              <a:t>일본</a:t>
            </a:r>
            <a:r>
              <a:rPr lang="en-US" altLang="ko-KR" sz="3600" b="1" dirty="0">
                <a:latin typeface="나눔명조" panose="02020603020101020101" pitchFamily="18" charset="-127"/>
                <a:ea typeface="나눔명조" panose="02020603020101020101" pitchFamily="18" charset="-127"/>
              </a:rPr>
              <a:t>	</a:t>
            </a:r>
            <a:r>
              <a:rPr lang="en-US" altLang="ko-KR" sz="2800" b="1" dirty="0">
                <a:latin typeface="나눔명조" panose="02020603020101020101" pitchFamily="18" charset="-127"/>
                <a:ea typeface="나눔명조" panose="02020603020101020101" pitchFamily="18" charset="-127"/>
              </a:rPr>
              <a:t>			</a:t>
            </a:r>
            <a:endParaRPr lang="en-US" altLang="ko-KR" sz="2800" b="1" dirty="0">
              <a:latin typeface="HY견명조" panose="02030600000101010101" pitchFamily="18" charset="-127"/>
              <a:ea typeface="HY견명조" panose="02030600000101010101" pitchFamily="18" charset="-127"/>
            </a:endParaRPr>
          </a:p>
        </p:txBody>
      </p:sp>
      <p:sp>
        <p:nvSpPr>
          <p:cNvPr id="6" name="正方形/長方形 5"/>
          <p:cNvSpPr/>
          <p:nvPr/>
        </p:nvSpPr>
        <p:spPr>
          <a:xfrm>
            <a:off x="6813175" y="327492"/>
            <a:ext cx="3155576" cy="58898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742950" indent="-742950">
              <a:lnSpc>
                <a:spcPct val="200000"/>
              </a:lnSpc>
              <a:buFont typeface="+mj-ea"/>
              <a:buAutoNum type="circleNumDbPlain" startAt="6"/>
            </a:pPr>
            <a:r>
              <a:rPr lang="ko-KR" altLang="en-US" sz="4000" b="1" dirty="0">
                <a:latin typeface="나눔명조" panose="02020603020101020101" pitchFamily="18" charset="-127"/>
                <a:ea typeface="나눔명조" panose="02020603020101020101" pitchFamily="18" charset="-127"/>
              </a:rPr>
              <a:t>산</a:t>
            </a:r>
            <a:r>
              <a:rPr lang="en-US" altLang="ko-KR" sz="4000" b="1" dirty="0">
                <a:latin typeface="나눔명조" panose="02020603020101020101" pitchFamily="18" charset="-127"/>
                <a:ea typeface="나눔명조" panose="02020603020101020101" pitchFamily="18" charset="-127"/>
              </a:rPr>
              <a:t>	</a:t>
            </a: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김밥</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a:latin typeface="나눔명조" panose="02020603020101020101" pitchFamily="18" charset="-127"/>
                <a:ea typeface="나눔명조" panose="02020603020101020101" pitchFamily="18" charset="-127"/>
              </a:rPr>
              <a:t>책</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smtClean="0">
                <a:latin typeface="나눔명조" panose="02020603020101020101" pitchFamily="18" charset="-127"/>
                <a:ea typeface="나눔명조" panose="02020603020101020101" pitchFamily="18" charset="-127"/>
              </a:rPr>
              <a:t>가방</a:t>
            </a:r>
            <a:endParaRPr lang="en-US" altLang="ko-KR" sz="4000" b="1" dirty="0">
              <a:latin typeface="나눔명조" panose="02020603020101020101" pitchFamily="18" charset="-127"/>
              <a:ea typeface="나눔명조" panose="02020603020101020101" pitchFamily="18" charset="-127"/>
            </a:endParaRPr>
          </a:p>
          <a:p>
            <a:pPr marL="742950" indent="-742950">
              <a:lnSpc>
                <a:spcPct val="200000"/>
              </a:lnSpc>
              <a:buFont typeface="+mj-ea"/>
              <a:buAutoNum type="circleNumDbPlain" startAt="6"/>
            </a:pPr>
            <a:r>
              <a:rPr lang="ko-KR" altLang="en-US" sz="4000" b="1" dirty="0">
                <a:latin typeface="나눔명조" panose="02020603020101020101" pitchFamily="18" charset="-127"/>
                <a:ea typeface="나눔명조" panose="02020603020101020101" pitchFamily="18" charset="-127"/>
              </a:rPr>
              <a:t>앞</a:t>
            </a:r>
            <a:endParaRPr lang="en-US" altLang="ko-KR" sz="2800" b="1" dirty="0">
              <a:latin typeface="HY신명조" panose="02030600000101010101" pitchFamily="18" charset="-127"/>
              <a:ea typeface="HY신명조" panose="02030600000101010101" pitchFamily="18" charset="-127"/>
            </a:endParaRPr>
          </a:p>
        </p:txBody>
      </p:sp>
    </p:spTree>
    <p:extLst>
      <p:ext uri="{BB962C8B-B14F-4D97-AF65-F5344CB8AC3E}">
        <p14:creationId xmlns:p14="http://schemas.microsoft.com/office/powerpoint/2010/main" val="89557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down)">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down)">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wipe(down)">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wipe(down)">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wipe(down)">
                                      <p:cBhvr>
                                        <p:cTn id="42" dur="500"/>
                                        <p:tgtEl>
                                          <p:spTgt spid="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wipe(down)">
                                      <p:cBhvr>
                                        <p:cTn id="47" dur="500"/>
                                        <p:tgtEl>
                                          <p:spTgt spid="6">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wipe(down)">
                                      <p:cBhvr>
                                        <p:cTn id="5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r>
              <a:rPr lang="ja-JP" altLang="en-US" sz="2800" dirty="0" smtClean="0">
                <a:latin typeface="UD デジタル 教科書体 NK-R" panose="02020400000000000000" pitchFamily="18" charset="-128"/>
                <a:ea typeface="UD デジタル 教科書体 NK-R" panose="02020400000000000000" pitchFamily="18" charset="-128"/>
              </a:rPr>
              <a:t>読んでみましょう。</a:t>
            </a:r>
            <a:endParaRPr lang="ko-KR" altLang="en-US" sz="2800" dirty="0">
              <a:latin typeface="UD デジタル 教科書体 NK-R" panose="02020400000000000000" pitchFamily="18" charset="-128"/>
            </a:endParaRPr>
          </a:p>
        </p:txBody>
      </p:sp>
      <p:sp>
        <p:nvSpPr>
          <p:cNvPr id="5" name="コンテンツ プレースホルダー 4"/>
          <p:cNvSpPr>
            <a:spLocks noGrp="1"/>
          </p:cNvSpPr>
          <p:nvPr>
            <p:ph idx="1"/>
          </p:nvPr>
        </p:nvSpPr>
        <p:spPr>
          <a:xfrm>
            <a:off x="1268506" y="968189"/>
            <a:ext cx="10515600" cy="5889812"/>
          </a:xfrm>
        </p:spPr>
        <p:txBody>
          <a:bodyPr>
            <a:normAutofit/>
          </a:bodyPr>
          <a:lstStyle/>
          <a:p>
            <a:pPr marL="0" indent="0">
              <a:lnSpc>
                <a:spcPct val="150000"/>
              </a:lnSpc>
              <a:buNone/>
            </a:pPr>
            <a:r>
              <a:rPr lang="ja-JP" altLang="en-US" sz="4000" dirty="0" smtClean="0">
                <a:latin typeface="나눔고딕" panose="020D0604000000000000" pitchFamily="50" charset="-127"/>
                <a:ea typeface="나눔고딕" panose="020D0604000000000000" pitchFamily="50" charset="-127"/>
              </a:rPr>
              <a:t>　　　　　</a:t>
            </a:r>
            <a:r>
              <a:rPr lang="ko-KR" altLang="en-US" sz="4000" dirty="0" smtClean="0">
                <a:latin typeface="나눔고딕" panose="020D0604000000000000" pitchFamily="50" charset="-127"/>
                <a:ea typeface="나눔고딕" panose="020D0604000000000000" pitchFamily="50" charset="-127"/>
              </a:rPr>
              <a:t>들으세요</a:t>
            </a:r>
            <a:r>
              <a:rPr lang="en-US" altLang="ko-KR" dirty="0" smtClean="0">
                <a:solidFill>
                  <a:srgbClr val="FF0000"/>
                </a:solidFill>
                <a:latin typeface="나눔고딕" panose="020D0604000000000000" pitchFamily="50" charset="-127"/>
                <a:ea typeface="나눔고딕" panose="020D0604000000000000" pitchFamily="50" charset="-127"/>
              </a:rPr>
              <a:t>[</a:t>
            </a:r>
            <a:r>
              <a:rPr lang="ko-KR" altLang="en-US" dirty="0" smtClean="0">
                <a:solidFill>
                  <a:srgbClr val="FF0000"/>
                </a:solidFill>
                <a:latin typeface="나눔고딕" panose="020D0604000000000000" pitchFamily="50" charset="-127"/>
                <a:ea typeface="나눔고딕" panose="020D0604000000000000" pitchFamily="50" charset="-127"/>
              </a:rPr>
              <a:t>드르세요</a:t>
            </a:r>
            <a:r>
              <a:rPr lang="en-US" altLang="ko-KR" dirty="0" smtClean="0">
                <a:solidFill>
                  <a:srgbClr val="FF0000"/>
                </a:solidFill>
                <a:latin typeface="나눔고딕" panose="020D0604000000000000" pitchFamily="50" charset="-127"/>
                <a:ea typeface="나눔고딕" panose="020D0604000000000000" pitchFamily="50" charset="-127"/>
              </a:rPr>
              <a:t>].</a:t>
            </a:r>
            <a:endParaRPr lang="en-US" altLang="ko-KR" dirty="0" smtClean="0">
              <a:solidFill>
                <a:srgbClr val="FF0000"/>
              </a:solidFill>
              <a:latin typeface="나눔고딕" panose="020D0604000000000000" pitchFamily="50" charset="-127"/>
              <a:ea typeface="나눔고딕" panose="020D0604000000000000" pitchFamily="50" charset="-127"/>
            </a:endParaRPr>
          </a:p>
          <a:p>
            <a:pPr marL="0" indent="0">
              <a:lnSpc>
                <a:spcPct val="150000"/>
              </a:lnSpc>
              <a:buNone/>
            </a:pPr>
            <a:endParaRPr lang="en-US" altLang="ko-KR" sz="4000" dirty="0" smtClean="0">
              <a:latin typeface="나눔고딕" panose="020D0604000000000000" pitchFamily="50" charset="-127"/>
              <a:ea typeface="나눔고딕" panose="020D0604000000000000" pitchFamily="50" charset="-127"/>
            </a:endParaRPr>
          </a:p>
          <a:p>
            <a:pPr marL="0" indent="0">
              <a:lnSpc>
                <a:spcPct val="150000"/>
              </a:lnSpc>
              <a:buNone/>
            </a:pPr>
            <a:r>
              <a:rPr lang="ja-JP" altLang="en-US" sz="4000" dirty="0" smtClean="0">
                <a:latin typeface="나눔고딕" panose="020D0604000000000000" pitchFamily="50" charset="-127"/>
                <a:ea typeface="나눔고딕" panose="020D0604000000000000" pitchFamily="50" charset="-127"/>
              </a:rPr>
              <a:t>　　　　　</a:t>
            </a:r>
            <a:r>
              <a:rPr lang="ko-KR" altLang="en-US" sz="4000" dirty="0" smtClean="0">
                <a:latin typeface="나눔고딕" panose="020D0604000000000000" pitchFamily="50" charset="-127"/>
                <a:ea typeface="나눔고딕" panose="020D0604000000000000" pitchFamily="50" charset="-127"/>
              </a:rPr>
              <a:t>읽으세요</a:t>
            </a:r>
            <a:r>
              <a:rPr lang="en-US" altLang="ko-KR" dirty="0" smtClean="0">
                <a:solidFill>
                  <a:srgbClr val="FF0000"/>
                </a:solidFill>
                <a:latin typeface="나눔고딕" panose="020D0604000000000000" pitchFamily="50" charset="-127"/>
                <a:ea typeface="나눔고딕" panose="020D0604000000000000" pitchFamily="50" charset="-127"/>
              </a:rPr>
              <a:t>[</a:t>
            </a:r>
            <a:r>
              <a:rPr lang="ko-KR" altLang="en-US" dirty="0" smtClean="0">
                <a:solidFill>
                  <a:srgbClr val="FF0000"/>
                </a:solidFill>
                <a:latin typeface="나눔고딕" panose="020D0604000000000000" pitchFamily="50" charset="-127"/>
                <a:ea typeface="나눔고딕" panose="020D0604000000000000" pitchFamily="50" charset="-127"/>
              </a:rPr>
              <a:t>일그세요</a:t>
            </a:r>
            <a:r>
              <a:rPr lang="en-US" altLang="ko-KR" dirty="0" smtClean="0">
                <a:solidFill>
                  <a:srgbClr val="FF0000"/>
                </a:solidFill>
                <a:latin typeface="나눔고딕" panose="020D0604000000000000" pitchFamily="50" charset="-127"/>
                <a:ea typeface="나눔고딕" panose="020D0604000000000000" pitchFamily="50" charset="-127"/>
              </a:rPr>
              <a:t>]</a:t>
            </a:r>
            <a:r>
              <a:rPr lang="en-US" altLang="ko-KR" sz="4000" dirty="0" smtClean="0">
                <a:latin typeface="나눔고딕" panose="020D0604000000000000" pitchFamily="50" charset="-127"/>
                <a:ea typeface="나눔고딕" panose="020D0604000000000000" pitchFamily="50" charset="-127"/>
              </a:rPr>
              <a:t>.</a:t>
            </a:r>
            <a:endParaRPr lang="en-US" altLang="ko-KR" sz="4000" dirty="0" smtClean="0">
              <a:latin typeface="나눔고딕" panose="020D0604000000000000" pitchFamily="50" charset="-127"/>
              <a:ea typeface="나눔고딕" panose="020D0604000000000000" pitchFamily="50" charset="-127"/>
            </a:endParaRPr>
          </a:p>
          <a:p>
            <a:pPr marL="0" indent="0">
              <a:lnSpc>
                <a:spcPct val="150000"/>
              </a:lnSpc>
              <a:buNone/>
            </a:pPr>
            <a:endParaRPr lang="en-US" altLang="ko-KR" sz="4000" dirty="0" smtClean="0">
              <a:latin typeface="나눔고딕" panose="020D0604000000000000" pitchFamily="50" charset="-127"/>
              <a:ea typeface="나눔고딕" panose="020D0604000000000000" pitchFamily="50" charset="-127"/>
            </a:endParaRPr>
          </a:p>
          <a:p>
            <a:pPr marL="0" indent="0">
              <a:lnSpc>
                <a:spcPct val="150000"/>
              </a:lnSpc>
              <a:buNone/>
            </a:pPr>
            <a:r>
              <a:rPr lang="ja-JP" altLang="en-US" sz="4000" dirty="0">
                <a:latin typeface="나눔고딕" panose="020D0604000000000000" pitchFamily="50" charset="-127"/>
                <a:ea typeface="나눔고딕" panose="020D0604000000000000" pitchFamily="50" charset="-127"/>
              </a:rPr>
              <a:t>　</a:t>
            </a:r>
            <a:r>
              <a:rPr lang="ja-JP" altLang="en-US" sz="4000" dirty="0" smtClean="0">
                <a:latin typeface="나눔고딕" panose="020D0604000000000000" pitchFamily="50" charset="-127"/>
                <a:ea typeface="나눔고딕" panose="020D0604000000000000" pitchFamily="50" charset="-127"/>
              </a:rPr>
              <a:t>　　　　</a:t>
            </a:r>
            <a:r>
              <a:rPr lang="ko-KR" altLang="en-US" sz="4000" dirty="0" smtClean="0">
                <a:latin typeface="나눔고딕" panose="020D0604000000000000" pitchFamily="50" charset="-127"/>
                <a:ea typeface="나눔고딕" panose="020D0604000000000000" pitchFamily="50" charset="-127"/>
              </a:rPr>
              <a:t>쓰세요</a:t>
            </a:r>
            <a:r>
              <a:rPr lang="en-US" altLang="ko-KR" sz="4000" dirty="0" smtClean="0">
                <a:latin typeface="나눔고딕" panose="020D0604000000000000" pitchFamily="50" charset="-127"/>
                <a:ea typeface="나눔고딕" panose="020D0604000000000000" pitchFamily="50" charset="-127"/>
              </a:rPr>
              <a:t>.</a:t>
            </a:r>
            <a:endParaRPr lang="en-US" altLang="ko-KR" dirty="0" smtClean="0"/>
          </a:p>
        </p:txBody>
      </p:sp>
      <p:pic>
        <p:nvPicPr>
          <p:cNvPr id="1026" name="Picture 2" descr="kiku_man.png (369×4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3052" y="844517"/>
            <a:ext cx="1498414" cy="16242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akkou5_soft.gif (500×3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052" y="2716172"/>
            <a:ext cx="2356574" cy="148935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riting03_man.png (227×3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0629" y="4700242"/>
            <a:ext cx="1498414" cy="1980283"/>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8142515" y="968189"/>
            <a:ext cx="3947045" cy="2079811"/>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rgbClr val="FF0000"/>
                </a:solidFill>
                <a:latin typeface="UD デジタル 教科書体 NK-R" panose="02020400000000000000" pitchFamily="18" charset="-128"/>
                <a:ea typeface="UD デジタル 教科書体 NK-R" panose="02020400000000000000" pitchFamily="18" charset="-128"/>
              </a:rPr>
              <a:t>！！　</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韓国語では右のように書いている通り発音しない場合があります。このような音韻変動の規則については後のユニットで順次学んでいきます。</a:t>
            </a:r>
            <a:endParaRPr kumimoji="1" lang="ja-JP" altLang="en-US" sz="2400"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892578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ipe(down)">
                                      <p:cBhvr>
                                        <p:cTn id="13" dur="5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28"/>
                                        </p:tgtEl>
                                        <p:attrNameLst>
                                          <p:attrName>style.visibility</p:attrName>
                                        </p:attrNameLst>
                                      </p:cBhvr>
                                      <p:to>
                                        <p:strVal val="visible"/>
                                      </p:to>
                                    </p:set>
                                    <p:anim calcmode="lin" valueType="num">
                                      <p:cBhvr additive="base">
                                        <p:cTn id="18" dur="500" fill="hold"/>
                                        <p:tgtEl>
                                          <p:spTgt spid="1028"/>
                                        </p:tgtEl>
                                        <p:attrNameLst>
                                          <p:attrName>ppt_x</p:attrName>
                                        </p:attrNameLst>
                                      </p:cBhvr>
                                      <p:tavLst>
                                        <p:tav tm="0">
                                          <p:val>
                                            <p:strVal val="#ppt_x"/>
                                          </p:val>
                                        </p:tav>
                                        <p:tav tm="100000">
                                          <p:val>
                                            <p:strVal val="#ppt_x"/>
                                          </p:val>
                                        </p:tav>
                                      </p:tavLst>
                                    </p:anim>
                                    <p:anim calcmode="lin" valueType="num">
                                      <p:cBhvr additive="base">
                                        <p:cTn id="19"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down)">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030"/>
                                        </p:tgtEl>
                                        <p:attrNameLst>
                                          <p:attrName>style.visibility</p:attrName>
                                        </p:attrNameLst>
                                      </p:cBhvr>
                                      <p:to>
                                        <p:strVal val="visible"/>
                                      </p:to>
                                    </p:set>
                                    <p:anim calcmode="lin" valueType="num">
                                      <p:cBhvr additive="base">
                                        <p:cTn id="29" dur="500" fill="hold"/>
                                        <p:tgtEl>
                                          <p:spTgt spid="1030"/>
                                        </p:tgtEl>
                                        <p:attrNameLst>
                                          <p:attrName>ppt_x</p:attrName>
                                        </p:attrNameLst>
                                      </p:cBhvr>
                                      <p:tavLst>
                                        <p:tav tm="0">
                                          <p:val>
                                            <p:strVal val="#ppt_x"/>
                                          </p:val>
                                        </p:tav>
                                        <p:tav tm="100000">
                                          <p:val>
                                            <p:strVal val="#ppt_x"/>
                                          </p:val>
                                        </p:tav>
                                      </p:tavLst>
                                    </p:anim>
                                    <p:anim calcmode="lin" valueType="num">
                                      <p:cBhvr additive="base">
                                        <p:cTn id="30"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wipe(down)">
                                      <p:cBhvr>
                                        <p:cTn id="35" dur="500"/>
                                        <p:tgtEl>
                                          <p:spTgt spid="5">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r>
              <a:rPr lang="ja-JP" altLang="en-US" sz="3200" dirty="0" smtClean="0">
                <a:latin typeface="UD デジタル 教科書体 NK-R" panose="02020400000000000000" pitchFamily="18" charset="-128"/>
                <a:ea typeface="UD デジタル 教科書体 NK-R" panose="02020400000000000000" pitchFamily="18" charset="-128"/>
              </a:rPr>
              <a:t>読んでみましょう。</a:t>
            </a:r>
            <a:endParaRPr lang="ko-KR" altLang="en-US" sz="3200" dirty="0">
              <a:latin typeface="UD デジタル 教科書体 NK-R" panose="02020400000000000000" pitchFamily="18" charset="-128"/>
            </a:endParaRPr>
          </a:p>
        </p:txBody>
      </p:sp>
      <p:sp>
        <p:nvSpPr>
          <p:cNvPr id="5" name="コンテンツ プレースホルダー 4"/>
          <p:cNvSpPr>
            <a:spLocks noGrp="1"/>
          </p:cNvSpPr>
          <p:nvPr>
            <p:ph idx="1"/>
          </p:nvPr>
        </p:nvSpPr>
        <p:spPr>
          <a:xfrm>
            <a:off x="1268506" y="968189"/>
            <a:ext cx="10515600" cy="5889812"/>
          </a:xfrm>
        </p:spPr>
        <p:txBody>
          <a:bodyPr>
            <a:normAutofit lnSpcReduction="10000"/>
          </a:bodyPr>
          <a:lstStyle/>
          <a:p>
            <a:pPr marL="0" indent="0">
              <a:lnSpc>
                <a:spcPct val="150000"/>
              </a:lnSpc>
              <a:buNone/>
            </a:pPr>
            <a:r>
              <a:rPr lang="ja-JP" altLang="en-US" sz="4000" dirty="0" smtClean="0">
                <a:latin typeface="나눔고딕" panose="020D0604000000000000" pitchFamily="50" charset="-127"/>
                <a:ea typeface="나눔고딕" panose="020D0604000000000000" pitchFamily="50" charset="-127"/>
              </a:rPr>
              <a:t>　　　　</a:t>
            </a:r>
            <a:r>
              <a:rPr lang="ko-KR" altLang="en-US" sz="4000" dirty="0" smtClean="0">
                <a:latin typeface="나눔고딕" panose="020D0604000000000000" pitchFamily="50" charset="-127"/>
                <a:ea typeface="나눔고딕" panose="020D0604000000000000" pitchFamily="50" charset="-127"/>
              </a:rPr>
              <a:t>보세요</a:t>
            </a:r>
            <a:r>
              <a:rPr lang="en-US" altLang="ko-KR" sz="4000" dirty="0" smtClean="0">
                <a:latin typeface="나눔고딕" panose="020D0604000000000000" pitchFamily="50" charset="-127"/>
                <a:ea typeface="나눔고딕" panose="020D0604000000000000" pitchFamily="50" charset="-127"/>
              </a:rPr>
              <a:t>.</a:t>
            </a:r>
          </a:p>
          <a:p>
            <a:pPr marL="0" indent="0">
              <a:lnSpc>
                <a:spcPct val="150000"/>
              </a:lnSpc>
              <a:buNone/>
            </a:pPr>
            <a:endParaRPr lang="en-US" altLang="ko-KR" sz="4000" dirty="0" smtClean="0">
              <a:latin typeface="나눔고딕" panose="020D0604000000000000" pitchFamily="50" charset="-127"/>
              <a:ea typeface="나눔고딕" panose="020D0604000000000000" pitchFamily="50" charset="-127"/>
            </a:endParaRPr>
          </a:p>
          <a:p>
            <a:pPr marL="0" indent="0">
              <a:lnSpc>
                <a:spcPct val="150000"/>
              </a:lnSpc>
              <a:buNone/>
            </a:pPr>
            <a:endParaRPr lang="en-US" altLang="ko-KR" sz="4000" dirty="0">
              <a:latin typeface="나눔고딕" panose="020D0604000000000000" pitchFamily="50" charset="-127"/>
              <a:ea typeface="나눔고딕" panose="020D0604000000000000" pitchFamily="50" charset="-127"/>
            </a:endParaRPr>
          </a:p>
          <a:p>
            <a:pPr marL="0" indent="0">
              <a:lnSpc>
                <a:spcPct val="150000"/>
              </a:lnSpc>
              <a:buNone/>
            </a:pPr>
            <a:r>
              <a:rPr lang="ja-JP" altLang="en-US" sz="4000" dirty="0" smtClean="0">
                <a:latin typeface="나눔고딕" panose="020D0604000000000000" pitchFamily="50" charset="-127"/>
                <a:ea typeface="나눔고딕" panose="020D0604000000000000" pitchFamily="50" charset="-127"/>
              </a:rPr>
              <a:t>　　　　</a:t>
            </a:r>
            <a:r>
              <a:rPr lang="ko-KR" altLang="en-US" sz="4000" dirty="0" smtClean="0">
                <a:latin typeface="나눔고딕" panose="020D0604000000000000" pitchFamily="50" charset="-127"/>
                <a:ea typeface="나눔고딕" panose="020D0604000000000000" pitchFamily="50" charset="-127"/>
              </a:rPr>
              <a:t>말하세요</a:t>
            </a:r>
            <a:r>
              <a:rPr lang="en-US" altLang="ko-KR" sz="4000" dirty="0" smtClean="0">
                <a:latin typeface="나눔고딕" panose="020D0604000000000000" pitchFamily="50" charset="-127"/>
                <a:ea typeface="나눔고딕" panose="020D0604000000000000" pitchFamily="50" charset="-127"/>
              </a:rPr>
              <a:t>.</a:t>
            </a:r>
          </a:p>
          <a:p>
            <a:pPr marL="0" indent="0">
              <a:lnSpc>
                <a:spcPct val="150000"/>
              </a:lnSpc>
              <a:buNone/>
            </a:pPr>
            <a:endParaRPr lang="en-US" altLang="ko-KR" sz="4000" dirty="0" smtClean="0">
              <a:latin typeface="나눔고딕" panose="020D0604000000000000" pitchFamily="50" charset="-127"/>
              <a:ea typeface="나눔고딕" panose="020D0604000000000000" pitchFamily="50" charset="-127"/>
            </a:endParaRPr>
          </a:p>
          <a:p>
            <a:pPr marL="0" indent="0">
              <a:lnSpc>
                <a:spcPct val="150000"/>
              </a:lnSpc>
              <a:buNone/>
            </a:pPr>
            <a:r>
              <a:rPr lang="ja-JP" altLang="en-US" sz="4000" dirty="0">
                <a:latin typeface="나눔고딕" panose="020D0604000000000000" pitchFamily="50" charset="-127"/>
                <a:ea typeface="나눔고딕" panose="020D0604000000000000" pitchFamily="50" charset="-127"/>
              </a:rPr>
              <a:t>　</a:t>
            </a:r>
            <a:r>
              <a:rPr lang="ja-JP" altLang="en-US" sz="4000" dirty="0" smtClean="0">
                <a:latin typeface="나눔고딕" panose="020D0604000000000000" pitchFamily="50" charset="-127"/>
                <a:ea typeface="나눔고딕" panose="020D0604000000000000" pitchFamily="50" charset="-127"/>
              </a:rPr>
              <a:t>　　　　　　　　　　　　　　</a:t>
            </a:r>
            <a:r>
              <a:rPr lang="ko-KR" altLang="en-US" sz="4000" dirty="0" smtClean="0">
                <a:latin typeface="나눔고딕" panose="020D0604000000000000" pitchFamily="50" charset="-127"/>
                <a:ea typeface="나눔고딕" panose="020D0604000000000000" pitchFamily="50" charset="-127"/>
              </a:rPr>
              <a:t>이야기하세요</a:t>
            </a:r>
            <a:r>
              <a:rPr lang="en-US" altLang="ko-KR" sz="4000" dirty="0" smtClean="0">
                <a:latin typeface="나눔고딕" panose="020D0604000000000000" pitchFamily="50" charset="-127"/>
                <a:ea typeface="나눔고딕" panose="020D0604000000000000" pitchFamily="50" charset="-127"/>
              </a:rPr>
              <a:t>.</a:t>
            </a:r>
            <a:endParaRPr lang="en-US" altLang="ko-KR" sz="4000" dirty="0">
              <a:latin typeface="나눔고딕" panose="020D0604000000000000" pitchFamily="50" charset="-127"/>
              <a:ea typeface="나눔고딕" panose="020D0604000000000000" pitchFamily="50" charset="-127"/>
            </a:endParaRPr>
          </a:p>
          <a:p>
            <a:pPr marL="0" indent="0" algn="ctr">
              <a:buNone/>
            </a:pPr>
            <a:endParaRPr lang="en-US" altLang="ko-KR" dirty="0" smtClean="0"/>
          </a:p>
          <a:p>
            <a:pPr marL="0" indent="0" algn="ctr">
              <a:buNone/>
            </a:pPr>
            <a:endParaRPr lang="en-US" altLang="ko-KR" dirty="0"/>
          </a:p>
          <a:p>
            <a:endParaRPr lang="en-US" altLang="ko-KR" dirty="0" smtClean="0"/>
          </a:p>
          <a:p>
            <a:endParaRPr lang="en-US" altLang="ko-KR" dirty="0"/>
          </a:p>
          <a:p>
            <a:endParaRPr lang="en-US" altLang="ko-KR" dirty="0" smtClean="0"/>
          </a:p>
          <a:p>
            <a:endParaRPr lang="en-US" altLang="ko-KR" dirty="0"/>
          </a:p>
          <a:p>
            <a:endParaRPr lang="en-US" altLang="ko-KR" dirty="0" smtClean="0"/>
          </a:p>
          <a:p>
            <a:endParaRPr lang="en-US" altLang="ko-KR" dirty="0" smtClean="0"/>
          </a:p>
        </p:txBody>
      </p:sp>
      <p:pic>
        <p:nvPicPr>
          <p:cNvPr id="2050" name="Picture 2" descr="sougankyou_boy.png (390×4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68506" y="766483"/>
            <a:ext cx="1560194" cy="160019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anner_oogoe_boy.png (400×3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609" y="3133164"/>
            <a:ext cx="2035163" cy="182655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hingakki_sekigae.png (400×3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5763" y="4959723"/>
            <a:ext cx="2063190" cy="1774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787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ipe(down)">
                                      <p:cBhvr>
                                        <p:cTn id="13" dur="5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52"/>
                                        </p:tgtEl>
                                        <p:attrNameLst>
                                          <p:attrName>style.visibility</p:attrName>
                                        </p:attrNameLst>
                                      </p:cBhvr>
                                      <p:to>
                                        <p:strVal val="visible"/>
                                      </p:to>
                                    </p:set>
                                    <p:anim calcmode="lin" valueType="num">
                                      <p:cBhvr additive="base">
                                        <p:cTn id="18" dur="500" fill="hold"/>
                                        <p:tgtEl>
                                          <p:spTgt spid="2052"/>
                                        </p:tgtEl>
                                        <p:attrNameLst>
                                          <p:attrName>ppt_x</p:attrName>
                                        </p:attrNameLst>
                                      </p:cBhvr>
                                      <p:tavLst>
                                        <p:tav tm="0">
                                          <p:val>
                                            <p:strVal val="#ppt_x"/>
                                          </p:val>
                                        </p:tav>
                                        <p:tav tm="100000">
                                          <p:val>
                                            <p:strVal val="#ppt_x"/>
                                          </p:val>
                                        </p:tav>
                                      </p:tavLst>
                                    </p:anim>
                                    <p:anim calcmode="lin" valueType="num">
                                      <p:cBhvr additive="base">
                                        <p:cTn id="19"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wipe(down)">
                                      <p:cBhvr>
                                        <p:cTn id="24" dur="500"/>
                                        <p:tgtEl>
                                          <p:spTgt spid="5">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054"/>
                                        </p:tgtEl>
                                        <p:attrNameLst>
                                          <p:attrName>style.visibility</p:attrName>
                                        </p:attrNameLst>
                                      </p:cBhvr>
                                      <p:to>
                                        <p:strVal val="visible"/>
                                      </p:to>
                                    </p:set>
                                    <p:anim calcmode="lin" valueType="num">
                                      <p:cBhvr additive="base">
                                        <p:cTn id="29" dur="500" fill="hold"/>
                                        <p:tgtEl>
                                          <p:spTgt spid="2054"/>
                                        </p:tgtEl>
                                        <p:attrNameLst>
                                          <p:attrName>ppt_x</p:attrName>
                                        </p:attrNameLst>
                                      </p:cBhvr>
                                      <p:tavLst>
                                        <p:tav tm="0">
                                          <p:val>
                                            <p:strVal val="#ppt_x"/>
                                          </p:val>
                                        </p:tav>
                                        <p:tav tm="100000">
                                          <p:val>
                                            <p:strVal val="#ppt_x"/>
                                          </p:val>
                                        </p:tav>
                                      </p:tavLst>
                                    </p:anim>
                                    <p:anim calcmode="lin" valueType="num">
                                      <p:cBhvr additive="base">
                                        <p:cTn id="30" dur="500" fill="hold"/>
                                        <p:tgtEl>
                                          <p:spTgt spid="205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wipe(down)">
                                      <p:cBhvr>
                                        <p:cTn id="35"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1268506" y="1317811"/>
            <a:ext cx="10515600" cy="5540189"/>
          </a:xfrm>
        </p:spPr>
        <p:txBody>
          <a:bodyPr/>
          <a:lstStyle/>
          <a:p>
            <a:endParaRPr lang="en-US" altLang="ko-KR" dirty="0" smtClean="0"/>
          </a:p>
          <a:p>
            <a:pPr marL="0" indent="0" algn="ctr">
              <a:buNone/>
            </a:pPr>
            <a:endParaRPr lang="en-US" altLang="ko-KR" dirty="0" smtClean="0"/>
          </a:p>
          <a:p>
            <a:pPr marL="0" indent="0" algn="ctr">
              <a:buNone/>
            </a:pPr>
            <a:endParaRPr lang="en-US" altLang="ko-KR" dirty="0"/>
          </a:p>
          <a:p>
            <a:endParaRPr lang="en-US" altLang="ko-KR" dirty="0" smtClean="0"/>
          </a:p>
          <a:p>
            <a:endParaRPr lang="en-US" altLang="ko-KR" dirty="0"/>
          </a:p>
          <a:p>
            <a:endParaRPr lang="en-US" altLang="ko-KR" dirty="0" smtClean="0"/>
          </a:p>
          <a:p>
            <a:endParaRPr lang="en-US" altLang="ko-KR" dirty="0"/>
          </a:p>
          <a:p>
            <a:endParaRPr lang="en-US" altLang="ko-KR" dirty="0" smtClean="0"/>
          </a:p>
          <a:p>
            <a:endParaRPr lang="en-US" altLang="ko-KR" dirty="0" smtClean="0"/>
          </a:p>
        </p:txBody>
      </p:sp>
      <p:pic>
        <p:nvPicPr>
          <p:cNvPr id="7" name="図 6"/>
          <p:cNvPicPr>
            <a:picLocks noChangeAspect="1"/>
          </p:cNvPicPr>
          <p:nvPr/>
        </p:nvPicPr>
        <p:blipFill rotWithShape="1">
          <a:blip r:embed="rId2"/>
          <a:srcRect l="20499" t="15415" r="27261" b="19050"/>
          <a:stretch/>
        </p:blipFill>
        <p:spPr>
          <a:xfrm>
            <a:off x="1949136" y="566638"/>
            <a:ext cx="8920177" cy="6291362"/>
          </a:xfrm>
          <a:prstGeom prst="rect">
            <a:avLst/>
          </a:prstGeom>
        </p:spPr>
      </p:pic>
    </p:spTree>
    <p:extLst>
      <p:ext uri="{BB962C8B-B14F-4D97-AF65-F5344CB8AC3E}">
        <p14:creationId xmlns:p14="http://schemas.microsoft.com/office/powerpoint/2010/main" val="1626457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806824"/>
          </a:xfrm>
        </p:spPr>
        <p:txBody>
          <a:bodyPr>
            <a:normAutofit/>
          </a:bodyPr>
          <a:lstStyle/>
          <a:p>
            <a:endParaRPr lang="ko-KR" altLang="en-US" sz="3200" dirty="0">
              <a:latin typeface="UD デジタル 教科書体 NK-R" panose="02020400000000000000" pitchFamily="18" charset="-128"/>
            </a:endParaRPr>
          </a:p>
        </p:txBody>
      </p:sp>
      <p:sp>
        <p:nvSpPr>
          <p:cNvPr id="5" name="コンテンツ プレースホルダー 4"/>
          <p:cNvSpPr>
            <a:spLocks noGrp="1"/>
          </p:cNvSpPr>
          <p:nvPr>
            <p:ph idx="1"/>
          </p:nvPr>
        </p:nvSpPr>
        <p:spPr>
          <a:xfrm>
            <a:off x="838200" y="995082"/>
            <a:ext cx="10515600" cy="5701553"/>
          </a:xfrm>
        </p:spPr>
        <p:txBody>
          <a:bodyPr/>
          <a:lstStyle/>
          <a:p>
            <a:pPr marL="0" indent="0">
              <a:buNone/>
            </a:pPr>
            <a:r>
              <a:rPr lang="ja-JP" altLang="en-US" dirty="0" smtClean="0">
                <a:solidFill>
                  <a:srgbClr val="FF0000"/>
                </a:solidFill>
                <a:latin typeface="UD デジタル 教科書体 NK-R" panose="02020400000000000000" pitchFamily="18" charset="-128"/>
                <a:ea typeface="UD デジタル 教科書体 NK-R" panose="02020400000000000000" pitchFamily="18" charset="-128"/>
              </a:rPr>
              <a:t>今日</a:t>
            </a:r>
            <a:r>
              <a:rPr lang="ja-JP" altLang="en-US" dirty="0">
                <a:solidFill>
                  <a:srgbClr val="FF0000"/>
                </a:solidFill>
                <a:latin typeface="UD デジタル 教科書体 NK-R" panose="02020400000000000000" pitchFamily="18" charset="-128"/>
                <a:ea typeface="UD デジタル 教科書体 NK-R" panose="02020400000000000000" pitchFamily="18" charset="-128"/>
              </a:rPr>
              <a:t>の学習</a:t>
            </a:r>
            <a:r>
              <a:rPr lang="ja-JP" altLang="en-US" dirty="0" smtClean="0">
                <a:solidFill>
                  <a:srgbClr val="FF0000"/>
                </a:solidFill>
                <a:latin typeface="UD デジタル 教科書体 NK-R" panose="02020400000000000000" pitchFamily="18" charset="-128"/>
                <a:ea typeface="UD デジタル 教科書体 NK-R" panose="02020400000000000000" pitchFamily="18" charset="-128"/>
              </a:rPr>
              <a:t>目標</a:t>
            </a:r>
            <a:r>
              <a:rPr lang="en-US" altLang="ja-JP" dirty="0" smtClean="0">
                <a:solidFill>
                  <a:srgbClr val="FF0000"/>
                </a:solidFill>
                <a:latin typeface="UD デジタル 教科書体 NK-R" panose="02020400000000000000" pitchFamily="18" charset="-128"/>
                <a:ea typeface="UD デジタル 教科書体 NK-R" panose="02020400000000000000" pitchFamily="18" charset="-128"/>
              </a:rPr>
              <a:t>check</a:t>
            </a:r>
            <a:endParaRPr lang="en-US" altLang="ja-JP" dirty="0">
              <a:solidFill>
                <a:srgbClr val="FF0000"/>
              </a:solidFill>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dirty="0">
              <a:solidFill>
                <a:srgbClr val="FF0000"/>
              </a:solidFill>
              <a:latin typeface="UD デジタル 教科書体 NK-R" panose="02020400000000000000" pitchFamily="18" charset="-128"/>
              <a:ea typeface="UD デジタル 教科書体 NK-R" panose="02020400000000000000" pitchFamily="18" charset="-128"/>
            </a:endParaRPr>
          </a:p>
          <a:p>
            <a:r>
              <a:rPr lang="ja-JP" altLang="en-US" dirty="0">
                <a:latin typeface="UD デジタル 教科書体 NK-R" panose="02020400000000000000" pitchFamily="18" charset="-128"/>
                <a:ea typeface="UD デジタル 教科書体 NK-R" panose="02020400000000000000" pitchFamily="18" charset="-128"/>
              </a:rPr>
              <a:t>ハングル</a:t>
            </a:r>
            <a:r>
              <a:rPr lang="ja-JP" altLang="en-US" dirty="0" smtClean="0">
                <a:latin typeface="UD デジタル 教科書体 NK-R" panose="02020400000000000000" pitchFamily="18" charset="-128"/>
                <a:ea typeface="UD デジタル 教科書体 NK-R" panose="02020400000000000000" pitchFamily="18" charset="-128"/>
              </a:rPr>
              <a:t>のパッチムを</a:t>
            </a:r>
            <a:r>
              <a:rPr lang="ja-JP" altLang="en-US" dirty="0">
                <a:latin typeface="UD デジタル 教科書体 NK-R" panose="02020400000000000000" pitchFamily="18" charset="-128"/>
                <a:ea typeface="UD デジタル 教科書体 NK-R" panose="02020400000000000000" pitchFamily="18" charset="-128"/>
              </a:rPr>
              <a:t>正確に発音したり、書いたりすることができる。</a:t>
            </a:r>
            <a:endParaRPr lang="en-US" altLang="ko-KR" dirty="0">
              <a:latin typeface="UD デジタル 教科書体 NK-R" panose="02020400000000000000" pitchFamily="18" charset="-128"/>
              <a:ea typeface="UD デジタル 教科書体 NK-R" panose="02020400000000000000" pitchFamily="18" charset="-128"/>
            </a:endParaRPr>
          </a:p>
          <a:p>
            <a:pPr marL="0" indent="0">
              <a:buNone/>
            </a:pPr>
            <a:endParaRPr lang="ko-KR" altLang="en-US" b="1" dirty="0">
              <a:latin typeface="UD デジタル 教科書体 NK-R" panose="02020400000000000000" pitchFamily="18" charset="-128"/>
            </a:endParaRPr>
          </a:p>
        </p:txBody>
      </p:sp>
      <p:sp>
        <p:nvSpPr>
          <p:cNvPr id="6" name="正方形/長方形 5"/>
          <p:cNvSpPr/>
          <p:nvPr/>
        </p:nvSpPr>
        <p:spPr>
          <a:xfrm>
            <a:off x="6734629" y="4000500"/>
            <a:ext cx="4049485" cy="16455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rgbClr val="FF0000"/>
                </a:solidFill>
                <a:latin typeface="UD デジタル 教科書体 NK-R" panose="02020400000000000000" pitchFamily="18" charset="-128"/>
                <a:ea typeface="UD デジタル 教科書体 NK-R" panose="02020400000000000000" pitchFamily="18" charset="-128"/>
              </a:rPr>
              <a:t>宿題</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　</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　</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workbook</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「パッチム」</a:t>
            </a:r>
            <a:endParaRPr kumimoji="1" lang="ja-JP" altLang="en-US" sz="2400"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844028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additive="base">
                                        <p:cTn id="1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838200" y="1048870"/>
            <a:ext cx="10515600" cy="5540189"/>
          </a:xfrm>
        </p:spPr>
        <p:txBody>
          <a:bodyPr>
            <a:normAutofit/>
          </a:bodyPr>
          <a:lstStyle/>
          <a:p>
            <a:pPr marL="0" indent="0">
              <a:buNone/>
            </a:pPr>
            <a:r>
              <a:rPr lang="ja-JP" altLang="en-US" sz="3200" dirty="0" smtClean="0">
                <a:latin typeface="UD デジタル 教科書体 NK-R" panose="02020400000000000000" pitchFamily="18" charset="-128"/>
                <a:ea typeface="UD デジタル 教科書体 NK-R" panose="02020400000000000000" pitchFamily="18" charset="-128"/>
              </a:rPr>
              <a:t>・パッチム</a:t>
            </a:r>
            <a:r>
              <a:rPr lang="ja-JP" altLang="en-US" sz="3200" dirty="0">
                <a:latin typeface="UD デジタル 教科書体 NK-R" panose="02020400000000000000" pitchFamily="18" charset="-128"/>
                <a:ea typeface="UD デジタル 教科書体 NK-R" panose="02020400000000000000" pitchFamily="18" charset="-128"/>
              </a:rPr>
              <a:t>の発音</a:t>
            </a:r>
            <a:r>
              <a:rPr lang="en-US" altLang="ja-JP" sz="3200" dirty="0">
                <a:latin typeface="UD デジタル 教科書体 NK-R" panose="02020400000000000000" pitchFamily="18" charset="-128"/>
                <a:ea typeface="UD デジタル 教科書体 NK-R" panose="02020400000000000000" pitchFamily="18" charset="-128"/>
              </a:rPr>
              <a:t>(</a:t>
            </a:r>
            <a:r>
              <a:rPr lang="ja-JP" altLang="en-US" sz="3200" dirty="0">
                <a:latin typeface="UD デジタル 教科書体 NK-R" panose="02020400000000000000" pitchFamily="18" charset="-128"/>
                <a:ea typeface="UD デジタル 教科書体 NK-R" panose="02020400000000000000" pitchFamily="18" charset="-128"/>
              </a:rPr>
              <a:t>文字ではない</a:t>
            </a:r>
            <a:r>
              <a:rPr lang="en-US" altLang="ja-JP" sz="3200" dirty="0">
                <a:latin typeface="UD デジタル 教科書体 NK-R" panose="02020400000000000000" pitchFamily="18" charset="-128"/>
                <a:ea typeface="UD デジタル 教科書体 NK-R" panose="02020400000000000000" pitchFamily="18" charset="-128"/>
              </a:rPr>
              <a:t>)</a:t>
            </a:r>
            <a:r>
              <a:rPr lang="ja-JP" altLang="en-US" sz="3200" dirty="0" smtClean="0">
                <a:latin typeface="UD デジタル 教科書体 NK-R" panose="02020400000000000000" pitchFamily="18" charset="-128"/>
                <a:ea typeface="UD デジタル 教科書体 NK-R" panose="02020400000000000000" pitchFamily="18" charset="-128"/>
              </a:rPr>
              <a:t>は</a:t>
            </a:r>
            <a:r>
              <a:rPr lang="en-US" altLang="ja-JP" sz="3200" dirty="0">
                <a:latin typeface="UD デジタル 教科書体 NK-R" panose="02020400000000000000" pitchFamily="18" charset="-128"/>
                <a:ea typeface="UD デジタル 教科書体 NK-R" panose="02020400000000000000" pitchFamily="18" charset="-128"/>
              </a:rPr>
              <a:t> </a:t>
            </a:r>
            <a:r>
              <a:rPr lang="ko-KR" altLang="en-US" sz="3200" dirty="0" smtClean="0">
                <a:solidFill>
                  <a:srgbClr val="FF0000"/>
                </a:solidFill>
                <a:latin typeface="UD デジタル 教科書体 NK-R" panose="02020400000000000000" pitchFamily="18" charset="-128"/>
                <a:ea typeface="NanumGothic" panose="020D0604000000000000" pitchFamily="34" charset="-127"/>
              </a:rPr>
              <a:t>ㄱ</a:t>
            </a:r>
            <a:r>
              <a:rPr lang="en-US" altLang="ko-KR" sz="3200" dirty="0" smtClean="0">
                <a:solidFill>
                  <a:srgbClr val="FF0000"/>
                </a:solidFill>
                <a:latin typeface="UD デジタル 教科書体 NK-R" panose="02020400000000000000" pitchFamily="18" charset="-128"/>
                <a:ea typeface="UD デジタル 教科書体 NK-R" panose="02020400000000000000" pitchFamily="18" charset="-128"/>
              </a:rPr>
              <a:t>[k]</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solidFill>
                  <a:srgbClr val="FF0000"/>
                </a:solidFill>
                <a:latin typeface="UD デジタル 教科書体 NK-R" panose="02020400000000000000" pitchFamily="18" charset="-128"/>
                <a:ea typeface="NanumGothic" panose="020D0604000000000000" pitchFamily="34" charset="-127"/>
              </a:rPr>
              <a:t>ㄴ</a:t>
            </a:r>
            <a:r>
              <a:rPr lang="en-US" altLang="ko-KR" sz="3200" dirty="0" smtClean="0">
                <a:solidFill>
                  <a:srgbClr val="FF0000"/>
                </a:solidFill>
                <a:latin typeface="UD デジタル 教科書体 NK-R" panose="02020400000000000000" pitchFamily="18" charset="-128"/>
                <a:ea typeface="UD デジタル 教科書体 NK-R" panose="02020400000000000000" pitchFamily="18" charset="-128"/>
              </a:rPr>
              <a:t>[n]</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solidFill>
                  <a:srgbClr val="FF0000"/>
                </a:solidFill>
                <a:latin typeface="UD デジタル 教科書体 NK-R" panose="02020400000000000000" pitchFamily="18" charset="-128"/>
                <a:ea typeface="NanumGothic" panose="020D0604000000000000" pitchFamily="34" charset="-127"/>
              </a:rPr>
              <a:t>ㅁ</a:t>
            </a:r>
            <a:r>
              <a:rPr lang="en-US" altLang="ko-KR" sz="3200" dirty="0">
                <a:solidFill>
                  <a:srgbClr val="FF0000"/>
                </a:solidFill>
                <a:latin typeface="UD デジタル 教科書体 NK-R" panose="02020400000000000000" pitchFamily="18" charset="-128"/>
                <a:ea typeface="UD デジタル 教科書体 NK-R" panose="02020400000000000000" pitchFamily="18" charset="-128"/>
              </a:rPr>
              <a:t>[m</a:t>
            </a:r>
            <a:r>
              <a:rPr lang="en-US" altLang="ko-KR" sz="3200" dirty="0" smtClean="0">
                <a:solidFill>
                  <a:srgbClr val="FF0000"/>
                </a:solidFill>
                <a:latin typeface="UD デジタル 教科書体 NK-R" panose="02020400000000000000" pitchFamily="18" charset="-128"/>
                <a:ea typeface="UD デジタル 教科書体 NK-R" panose="02020400000000000000" pitchFamily="18" charset="-128"/>
              </a:rPr>
              <a:t>]</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solidFill>
                  <a:srgbClr val="FF0000"/>
                </a:solidFill>
                <a:latin typeface="UD デジタル 教科書体 NK-R" panose="02020400000000000000" pitchFamily="18" charset="-128"/>
                <a:ea typeface="NanumGothic" panose="020D0604000000000000" pitchFamily="34" charset="-127"/>
              </a:rPr>
              <a:t>ㅇ</a:t>
            </a:r>
            <a:r>
              <a:rPr lang="en-US" altLang="ko-KR" sz="3200" dirty="0" smtClean="0">
                <a:solidFill>
                  <a:srgbClr val="FF0000"/>
                </a:solidFill>
                <a:latin typeface="UD デジタル 教科書体 NK-R" panose="02020400000000000000" pitchFamily="18" charset="-128"/>
                <a:ea typeface="UD デジタル 教科書体 NK-R" panose="02020400000000000000" pitchFamily="18" charset="-128"/>
              </a:rPr>
              <a:t>[</a:t>
            </a:r>
            <a:r>
              <a:rPr lang="en-US" altLang="ja-JP" sz="3200" dirty="0" smtClean="0">
                <a:solidFill>
                  <a:srgbClr val="FF0000"/>
                </a:solidFill>
                <a:latin typeface="UD デジタル 教科書体 NK-R" panose="02020400000000000000" pitchFamily="18" charset="-128"/>
                <a:ea typeface="UD デジタル 教科書体 NK-R" panose="02020400000000000000" pitchFamily="18" charset="-128"/>
              </a:rPr>
              <a:t>ŋ</a:t>
            </a:r>
            <a:r>
              <a:rPr lang="en-US" altLang="ko-KR" sz="3200" dirty="0" smtClean="0">
                <a:solidFill>
                  <a:srgbClr val="FF0000"/>
                </a:solidFill>
                <a:latin typeface="UD デジタル 教科書体 NK-R" panose="02020400000000000000" pitchFamily="18" charset="-128"/>
                <a:ea typeface="UD デジタル 教科書体 NK-R" panose="02020400000000000000" pitchFamily="18" charset="-128"/>
              </a:rPr>
              <a:t>]</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solidFill>
                  <a:srgbClr val="FF0000"/>
                </a:solidFill>
                <a:latin typeface="UD デジタル 教科書体 NK-R" panose="02020400000000000000" pitchFamily="18" charset="-128"/>
                <a:ea typeface="NanumGothic" panose="020D0604000000000000" pitchFamily="34" charset="-127"/>
              </a:rPr>
              <a:t>ㄹ</a:t>
            </a:r>
            <a:r>
              <a:rPr lang="en-US" altLang="ko-KR" sz="3200" dirty="0" smtClean="0">
                <a:solidFill>
                  <a:srgbClr val="FF0000"/>
                </a:solidFill>
                <a:latin typeface="UD デジタル 教科書体 NK-R" panose="02020400000000000000" pitchFamily="18" charset="-128"/>
                <a:ea typeface="UD デジタル 教科書体 NK-R" panose="02020400000000000000" pitchFamily="18" charset="-128"/>
              </a:rPr>
              <a:t>[l]</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solidFill>
                  <a:srgbClr val="FF0000"/>
                </a:solidFill>
                <a:latin typeface="UD デジタル 教科書体 NK-R" panose="02020400000000000000" pitchFamily="18" charset="-128"/>
                <a:ea typeface="NanumGothic" panose="020D0604000000000000" pitchFamily="34" charset="-127"/>
              </a:rPr>
              <a:t>ㅂ</a:t>
            </a:r>
            <a:r>
              <a:rPr lang="en-US" altLang="ko-KR" sz="3200" dirty="0">
                <a:solidFill>
                  <a:srgbClr val="FF0000"/>
                </a:solidFill>
                <a:latin typeface="UD デジタル 教科書体 NK-R" panose="02020400000000000000" pitchFamily="18" charset="-128"/>
                <a:ea typeface="UD デジタル 教科書体 NK-R" panose="02020400000000000000" pitchFamily="18" charset="-128"/>
              </a:rPr>
              <a:t>[p</a:t>
            </a:r>
            <a:r>
              <a:rPr lang="en-US" altLang="ko-KR" sz="3200" dirty="0" smtClean="0">
                <a:solidFill>
                  <a:srgbClr val="FF0000"/>
                </a:solidFill>
                <a:latin typeface="UD デジタル 教科書体 NK-R" panose="02020400000000000000" pitchFamily="18" charset="-128"/>
                <a:ea typeface="UD デジタル 教科書体 NK-R" panose="02020400000000000000" pitchFamily="18" charset="-128"/>
              </a:rPr>
              <a:t>]</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solidFill>
                  <a:srgbClr val="FF0000"/>
                </a:solidFill>
                <a:latin typeface="UD デジタル 教科書体 NK-R" panose="02020400000000000000" pitchFamily="18" charset="-128"/>
                <a:ea typeface="NanumGothic" panose="020D0604000000000000" pitchFamily="34" charset="-127"/>
              </a:rPr>
              <a:t>ㄷ</a:t>
            </a:r>
            <a:r>
              <a:rPr lang="en-US" altLang="ko-KR" sz="3200" dirty="0">
                <a:solidFill>
                  <a:srgbClr val="FF0000"/>
                </a:solidFill>
                <a:latin typeface="UD デジタル 教科書体 NK-R" panose="02020400000000000000" pitchFamily="18" charset="-128"/>
                <a:ea typeface="UD デジタル 教科書体 NK-R" panose="02020400000000000000" pitchFamily="18" charset="-128"/>
              </a:rPr>
              <a:t>,</a:t>
            </a:r>
            <a:r>
              <a:rPr lang="ko-KR" altLang="en-US" sz="3200" dirty="0">
                <a:solidFill>
                  <a:srgbClr val="FF0000"/>
                </a:solidFill>
                <a:latin typeface="UD デジタル 教科書体 NK-R" panose="02020400000000000000" pitchFamily="18" charset="-128"/>
                <a:ea typeface="NanumGothic" panose="020D0604000000000000" pitchFamily="34" charset="-127"/>
              </a:rPr>
              <a:t>ㅅ</a:t>
            </a:r>
            <a:r>
              <a:rPr lang="en-US" altLang="ko-KR" sz="3200" dirty="0">
                <a:solidFill>
                  <a:srgbClr val="FF0000"/>
                </a:solidFill>
                <a:latin typeface="UD デジタル 教科書体 NK-R" panose="02020400000000000000" pitchFamily="18" charset="-128"/>
                <a:ea typeface="UD デジタル 教科書体 NK-R" panose="02020400000000000000" pitchFamily="18" charset="-128"/>
              </a:rPr>
              <a:t>[t</a:t>
            </a:r>
            <a:r>
              <a:rPr lang="en-US" altLang="ko-KR" sz="3200" dirty="0" smtClean="0">
                <a:solidFill>
                  <a:srgbClr val="FF0000"/>
                </a:solidFill>
                <a:latin typeface="UD デジタル 教科書体 NK-R" panose="02020400000000000000" pitchFamily="18" charset="-128"/>
                <a:ea typeface="UD デジタル 教科書体 NK-R" panose="02020400000000000000" pitchFamily="18" charset="-128"/>
              </a:rPr>
              <a:t>]</a:t>
            </a:r>
            <a:r>
              <a:rPr lang="ja-JP" altLang="en-US" sz="3200" dirty="0" smtClean="0">
                <a:latin typeface="UD デジタル 教科書体 NK-R" panose="02020400000000000000" pitchFamily="18" charset="-128"/>
                <a:ea typeface="UD デジタル 教科書体 NK-R" panose="02020400000000000000" pitchFamily="18" charset="-128"/>
              </a:rPr>
              <a:t>の</a:t>
            </a:r>
            <a:r>
              <a:rPr lang="en-US" altLang="ja-JP" sz="3200" dirty="0" smtClean="0">
                <a:latin typeface="UD デジタル 教科書体 NK-R" panose="02020400000000000000" pitchFamily="18" charset="-128"/>
                <a:ea typeface="UD デジタル 教科書体 NK-R" panose="02020400000000000000" pitchFamily="18" charset="-128"/>
              </a:rPr>
              <a:t>7</a:t>
            </a:r>
            <a:r>
              <a:rPr lang="ja-JP" altLang="en-US" sz="3200" dirty="0">
                <a:latin typeface="UD デジタル 教科書体 NK-R" panose="02020400000000000000" pitchFamily="18" charset="-128"/>
                <a:ea typeface="UD デジタル 教科書体 NK-R" panose="02020400000000000000" pitchFamily="18" charset="-128"/>
              </a:rPr>
              <a:t>音しかありません。</a:t>
            </a:r>
            <a:r>
              <a:rPr lang="en-US" altLang="ja-JP" sz="3200" dirty="0">
                <a:latin typeface="UD デジタル 教科書体 NK-R" panose="02020400000000000000" pitchFamily="18" charset="-128"/>
                <a:ea typeface="UD デジタル 教科書体 NK-R" panose="02020400000000000000" pitchFamily="18" charset="-128"/>
              </a:rPr>
              <a:t/>
            </a:r>
            <a:br>
              <a:rPr lang="en-US" altLang="ja-JP" sz="3200" dirty="0">
                <a:latin typeface="UD デジタル 教科書体 NK-R" panose="02020400000000000000" pitchFamily="18" charset="-128"/>
                <a:ea typeface="UD デジタル 教科書体 NK-R" panose="02020400000000000000" pitchFamily="18" charset="-128"/>
              </a:rPr>
            </a:br>
            <a:endParaRPr lang="en-US" altLang="ja-JP" sz="3200" dirty="0" smtClean="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200" dirty="0" smtClean="0">
                <a:latin typeface="UD デジタル 教科書体 NK-R" panose="02020400000000000000" pitchFamily="18" charset="-128"/>
                <a:ea typeface="UD デジタル 教科書体 NK-R" panose="02020400000000000000" pitchFamily="18" charset="-128"/>
              </a:rPr>
              <a:t>・したがって、これらの以外の文字</a:t>
            </a:r>
            <a:r>
              <a:rPr lang="en-US" altLang="ja-JP" sz="3200" dirty="0" smtClean="0">
                <a:latin typeface="UD デジタル 教科書体 NK-R" panose="02020400000000000000" pitchFamily="18" charset="-128"/>
                <a:ea typeface="UD デジタル 教科書体 NK-R" panose="02020400000000000000" pitchFamily="18" charset="-128"/>
              </a:rPr>
              <a:t>(</a:t>
            </a:r>
            <a:r>
              <a:rPr lang="ko-KR" altLang="en-US" sz="3200" dirty="0" smtClean="0">
                <a:latin typeface="UD デジタル 教科書体 NK-R" panose="02020400000000000000" pitchFamily="18" charset="-128"/>
                <a:ea typeface="UD デジタル 教科書体 NK-R" panose="02020400000000000000" pitchFamily="18" charset="-128"/>
              </a:rPr>
              <a:t>ㅋ</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latin typeface="UD デジタル 教科書体 NK-R" panose="02020400000000000000" pitchFamily="18" charset="-128"/>
                <a:ea typeface="UD デジタル 教科書体 NK-R" panose="02020400000000000000" pitchFamily="18" charset="-128"/>
              </a:rPr>
              <a:t>ㄲ</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latin typeface="UD デジタル 教科書体 NK-R" panose="02020400000000000000" pitchFamily="18" charset="-128"/>
                <a:ea typeface="UD デジタル 教科書体 NK-R" panose="02020400000000000000" pitchFamily="18" charset="-128"/>
              </a:rPr>
              <a:t>ㅍ</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latin typeface="UD デジタル 教科書体 NK-R" panose="02020400000000000000" pitchFamily="18" charset="-128"/>
                <a:ea typeface="UD デジタル 教科書体 NK-R" panose="02020400000000000000" pitchFamily="18" charset="-128"/>
              </a:rPr>
              <a:t>ㅌ</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latin typeface="UD デジタル 教科書体 NK-R" panose="02020400000000000000" pitchFamily="18" charset="-128"/>
                <a:ea typeface="UD デジタル 教科書体 NK-R" panose="02020400000000000000" pitchFamily="18" charset="-128"/>
              </a:rPr>
              <a:t>ㅈ</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latin typeface="UD デジタル 教科書体 NK-R" panose="02020400000000000000" pitchFamily="18" charset="-128"/>
                <a:ea typeface="UD デジタル 教科書体 NK-R" panose="02020400000000000000" pitchFamily="18" charset="-128"/>
              </a:rPr>
              <a:t>ㅊ</a:t>
            </a:r>
            <a:r>
              <a:rPr lang="ja-JP" altLang="en-US" sz="3200" dirty="0" err="1" smtClean="0">
                <a:latin typeface="UD デジタル 教科書体 NK-R" panose="02020400000000000000" pitchFamily="18" charset="-128"/>
                <a:ea typeface="UD デジタル 教科書体 NK-R" panose="02020400000000000000" pitchFamily="18" charset="-128"/>
              </a:rPr>
              <a:t>、</a:t>
            </a:r>
            <a:r>
              <a:rPr lang="ko-KR" altLang="en-US" sz="3200" dirty="0" smtClean="0">
                <a:latin typeface="UD デジタル 教科書体 NK-R" panose="02020400000000000000" pitchFamily="18" charset="-128"/>
                <a:ea typeface="UD デジタル 教科書体 NK-R" panose="02020400000000000000" pitchFamily="18" charset="-128"/>
              </a:rPr>
              <a:t>ㅆ</a:t>
            </a:r>
            <a:r>
              <a:rPr lang="en-US" altLang="ja-JP" sz="3200" dirty="0" smtClean="0">
                <a:latin typeface="UD デジタル 教科書体 NK-R" panose="02020400000000000000" pitchFamily="18" charset="-128"/>
                <a:ea typeface="UD デジタル 教科書体 NK-R" panose="02020400000000000000" pitchFamily="18" charset="-128"/>
              </a:rPr>
              <a:t>)</a:t>
            </a:r>
            <a:r>
              <a:rPr lang="ja-JP" altLang="en-US" sz="3200" dirty="0" smtClean="0">
                <a:latin typeface="UD デジタル 教科書体 NK-R" panose="02020400000000000000" pitchFamily="18" charset="-128"/>
                <a:ea typeface="UD デジタル 教科書体 NK-R" panose="02020400000000000000" pitchFamily="18" charset="-128"/>
              </a:rPr>
              <a:t>はまとめて上の</a:t>
            </a:r>
            <a:r>
              <a:rPr lang="en-US" altLang="ja-JP" sz="3200" dirty="0" smtClean="0">
                <a:latin typeface="UD デジタル 教科書体 NK-R" panose="02020400000000000000" pitchFamily="18" charset="-128"/>
                <a:ea typeface="UD デジタル 教科書体 NK-R" panose="02020400000000000000" pitchFamily="18" charset="-128"/>
              </a:rPr>
              <a:t>7</a:t>
            </a:r>
            <a:r>
              <a:rPr lang="ja-JP" altLang="en-US" sz="3200" dirty="0" smtClean="0">
                <a:latin typeface="UD デジタル 教科書体 NK-R" panose="02020400000000000000" pitchFamily="18" charset="-128"/>
                <a:ea typeface="UD デジタル 教科書体 NK-R" panose="02020400000000000000" pitchFamily="18" charset="-128"/>
              </a:rPr>
              <a:t>音の一つで発音します。</a:t>
            </a:r>
            <a:endParaRPr lang="en-US" altLang="ko-KR" sz="2400" dirty="0" smtClean="0">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933718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838200" y="1048870"/>
            <a:ext cx="10515600" cy="5540189"/>
          </a:xfrm>
        </p:spPr>
        <p:txBody>
          <a:bodyPr>
            <a:normAutofit fontScale="92500" lnSpcReduction="20000"/>
          </a:bodyPr>
          <a:lstStyle/>
          <a:p>
            <a:pPr marL="0" indent="0">
              <a:buNone/>
            </a:pPr>
            <a:endParaRPr lang="en-US" altLang="ja-JP" sz="36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sz="36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smtClean="0">
                <a:latin typeface="UD デジタル 教科書体 NK-R" panose="02020400000000000000" pitchFamily="18" charset="-128"/>
                <a:ea typeface="UD デジタル 教科書体 NK-R" panose="02020400000000000000" pitchFamily="18" charset="-128"/>
              </a:rPr>
              <a:t>パッチム</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ㄱ</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ㅋ</a:t>
            </a:r>
            <a:r>
              <a:rPr lang="en-US" altLang="ko-KR" sz="3600" dirty="0" smtClean="0">
                <a:latin typeface="NanumGothic" panose="020D0604000000000000" pitchFamily="34" charset="-127"/>
                <a:ea typeface="NanumGothic" panose="020D0604000000000000" pitchFamily="34" charset="-127"/>
              </a:rPr>
              <a:t>,</a:t>
            </a:r>
            <a:r>
              <a:rPr lang="ko-KR" altLang="en-US" sz="3600" dirty="0" err="1" smtClean="0">
                <a:latin typeface="NanumGothic" panose="020D0604000000000000" pitchFamily="34" charset="-127"/>
                <a:ea typeface="NanumGothic" panose="020D0604000000000000" pitchFamily="34" charset="-127"/>
              </a:rPr>
              <a:t>ㄲ</a:t>
            </a:r>
            <a:r>
              <a:rPr lang="en-US" altLang="ko-KR" sz="3600" dirty="0" smtClean="0">
                <a:latin typeface="NanumGothic" panose="020D0604000000000000" pitchFamily="34" charset="-127"/>
                <a:ea typeface="NanumGothic" panose="020D0604000000000000" pitchFamily="34" charset="-127"/>
              </a:rPr>
              <a:t>] =[k]</a:t>
            </a:r>
          </a:p>
          <a:p>
            <a:pPr marL="0" indent="0" algn="ctr">
              <a:buNone/>
            </a:pPr>
            <a:endParaRPr lang="en-US" altLang="ko-KR" dirty="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국 </a:t>
            </a:r>
            <a:endParaRPr lang="en-US" altLang="ko-KR" sz="5400" dirty="0" smtClean="0">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부엌</a:t>
            </a:r>
            <a:r>
              <a:rPr lang="en-US" altLang="ko-KR" sz="3600" dirty="0" smtClean="0">
                <a:solidFill>
                  <a:srgbClr val="FF0000"/>
                </a:solidFill>
                <a:latin typeface="NanumGothic" panose="020D0604000000000000" pitchFamily="34" charset="-127"/>
                <a:ea typeface="NanumGothic" panose="020D0604000000000000" pitchFamily="34" charset="-127"/>
              </a:rPr>
              <a:t>[</a:t>
            </a:r>
            <a:r>
              <a:rPr lang="ko-KR" altLang="en-US" sz="3600" dirty="0" err="1" smtClean="0">
                <a:solidFill>
                  <a:srgbClr val="FF0000"/>
                </a:solidFill>
                <a:latin typeface="NanumGothic" panose="020D0604000000000000" pitchFamily="34" charset="-127"/>
                <a:ea typeface="NanumGothic" panose="020D0604000000000000" pitchFamily="34" charset="-127"/>
              </a:rPr>
              <a:t>부억</a:t>
            </a:r>
            <a:r>
              <a:rPr lang="en-US" altLang="ko-KR" sz="3600" dirty="0" smtClean="0">
                <a:solidFill>
                  <a:srgbClr val="FF0000"/>
                </a:solidFill>
                <a:latin typeface="NanumGothic" panose="020D0604000000000000" pitchFamily="34" charset="-127"/>
                <a:ea typeface="NanumGothic" panose="020D0604000000000000" pitchFamily="34" charset="-127"/>
              </a:rPr>
              <a:t>]</a:t>
            </a:r>
            <a:r>
              <a:rPr lang="ko-KR" altLang="en-US" sz="3600" dirty="0" smtClean="0">
                <a:solidFill>
                  <a:srgbClr val="FF0000"/>
                </a:solidFill>
                <a:latin typeface="NanumGothic" panose="020D0604000000000000" pitchFamily="34" charset="-127"/>
                <a:ea typeface="NanumGothic" panose="020D0604000000000000" pitchFamily="34" charset="-127"/>
              </a:rPr>
              <a:t> </a:t>
            </a:r>
            <a:endParaRPr lang="en-US" altLang="ko-KR" sz="5400" dirty="0" smtClean="0">
              <a:solidFill>
                <a:srgbClr val="FF0000"/>
              </a:solidFill>
              <a:latin typeface="NanumGothic" panose="020D0604000000000000" pitchFamily="34" charset="-127"/>
              <a:ea typeface="NanumGothic" panose="020D0604000000000000" pitchFamily="34" charset="-127"/>
            </a:endParaRPr>
          </a:p>
          <a:p>
            <a:pPr marL="0" indent="0">
              <a:lnSpc>
                <a:spcPct val="150000"/>
              </a:lnSpc>
              <a:buNone/>
            </a:pPr>
            <a:r>
              <a:rPr lang="en-US" altLang="ko-KR" sz="5400" dirty="0" smtClean="0">
                <a:latin typeface="NanumGothic" panose="020D0604000000000000" pitchFamily="34" charset="-127"/>
                <a:ea typeface="NanumGothic" panose="020D0604000000000000" pitchFamily="34" charset="-127"/>
              </a:rPr>
              <a:t>					</a:t>
            </a:r>
            <a:r>
              <a:rPr lang="ko-KR" altLang="en-US" sz="5400" dirty="0" smtClean="0">
                <a:latin typeface="NanumGothic" panose="020D0604000000000000" pitchFamily="34" charset="-127"/>
                <a:ea typeface="NanumGothic" panose="020D0604000000000000" pitchFamily="34" charset="-127"/>
              </a:rPr>
              <a:t>밖</a:t>
            </a:r>
            <a:r>
              <a:rPr lang="en-US" altLang="ko-KR" sz="3600" dirty="0" smtClean="0">
                <a:solidFill>
                  <a:srgbClr val="FF0000"/>
                </a:solidFill>
                <a:latin typeface="NanumGothic" panose="020D0604000000000000" pitchFamily="34" charset="-127"/>
                <a:ea typeface="NanumGothic" panose="020D0604000000000000" pitchFamily="34" charset="-127"/>
              </a:rPr>
              <a:t>[</a:t>
            </a:r>
            <a:r>
              <a:rPr lang="ko-KR" altLang="en-US" sz="3600" dirty="0" smtClean="0">
                <a:solidFill>
                  <a:srgbClr val="FF0000"/>
                </a:solidFill>
                <a:latin typeface="NanumGothic" panose="020D0604000000000000" pitchFamily="34" charset="-127"/>
                <a:ea typeface="NanumGothic" panose="020D0604000000000000" pitchFamily="34" charset="-127"/>
              </a:rPr>
              <a:t>박</a:t>
            </a:r>
            <a:r>
              <a:rPr lang="en-US" altLang="ko-KR" sz="3600" dirty="0" smtClean="0">
                <a:solidFill>
                  <a:srgbClr val="FF0000"/>
                </a:solidFill>
                <a:latin typeface="NanumGothic" panose="020D0604000000000000" pitchFamily="34" charset="-127"/>
                <a:ea typeface="NanumGothic" panose="020D0604000000000000" pitchFamily="34" charset="-127"/>
              </a:rPr>
              <a:t>]</a:t>
            </a:r>
            <a:endParaRPr lang="en-US" altLang="ko-KR" sz="3600" dirty="0">
              <a:solidFill>
                <a:srgbClr val="FF0000"/>
              </a:solidFill>
              <a:latin typeface="NanumGothic" panose="020D0604000000000000" pitchFamily="34" charset="-127"/>
              <a:ea typeface="NanumGothic" panose="020D0604000000000000" pitchFamily="34" charset="-127"/>
            </a:endParaRPr>
          </a:p>
          <a:p>
            <a:endParaRPr lang="en-US" altLang="ko-KR" dirty="0" smtClean="0">
              <a:latin typeface="UD デジタル 教科書体 NK-R" panose="02020400000000000000" pitchFamily="18" charset="-128"/>
              <a:ea typeface="UD デジタル 教科書体 NK-R" panose="02020400000000000000" pitchFamily="18" charset="-128"/>
            </a:endParaRPr>
          </a:p>
        </p:txBody>
      </p:sp>
      <p:sp>
        <p:nvSpPr>
          <p:cNvPr id="6" name="正方形/長方形 5"/>
          <p:cNvSpPr/>
          <p:nvPr/>
        </p:nvSpPr>
        <p:spPr>
          <a:xfrm>
            <a:off x="0" y="0"/>
            <a:ext cx="1801906" cy="149262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r>
              <a:rPr lang="en-US" altLang="ko-KR" sz="7200" b="1" dirty="0" smtClean="0">
                <a:latin typeface="나눔고딕" panose="020D0604000000000000" pitchFamily="50" charset="-127"/>
                <a:ea typeface="나눔고딕" panose="020D0604000000000000" pitchFamily="50" charset="-127"/>
              </a:rPr>
              <a:t>[k]</a:t>
            </a:r>
            <a:endParaRPr lang="ko-KR" altLang="en-US" sz="7200" b="1" dirty="0">
              <a:latin typeface="나눔고딕" panose="020D0604000000000000" pitchFamily="50" charset="-127"/>
              <a:ea typeface="나눔고딕" panose="020D0604000000000000" pitchFamily="50" charset="-127"/>
            </a:endParaRPr>
          </a:p>
        </p:txBody>
      </p:sp>
      <p:sp>
        <p:nvSpPr>
          <p:cNvPr id="7" name="正方形/長方形 6"/>
          <p:cNvSpPr/>
          <p:nvPr/>
        </p:nvSpPr>
        <p:spPr>
          <a:xfrm>
            <a:off x="7721600" y="806825"/>
            <a:ext cx="4049485" cy="1021975"/>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教科書２０ページ</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3</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発音しながら書きましょう</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국</a:t>
            </a:r>
            <a:r>
              <a:rPr kumimoji="1" lang="en-US" altLang="ko-KR" sz="2400" b="1" dirty="0" smtClean="0">
                <a:solidFill>
                  <a:srgbClr val="FF0000"/>
                </a:solidFill>
                <a:latin typeface="NanumMyeongjo" panose="02020603020101020101" pitchFamily="18" charset="-127"/>
                <a:ea typeface="NanumMyeongjo" panose="02020603020101020101" pitchFamily="18" charset="-127"/>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부엌</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2400"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37769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 calcmode="lin" valueType="num">
                                      <p:cBhvr additive="base">
                                        <p:cTn id="1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 calcmode="lin" valueType="num">
                                      <p:cBhvr additive="base">
                                        <p:cTn id="2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2" name="コンテンツ プレースホルダー 1"/>
          <p:cNvSpPr>
            <a:spLocks noGrp="1"/>
          </p:cNvSpPr>
          <p:nvPr>
            <p:ph idx="1"/>
          </p:nvPr>
        </p:nvSpPr>
        <p:spPr/>
        <p:txBody>
          <a:bodyPr/>
          <a:lstStyle/>
          <a:p>
            <a:endParaRPr kumimoji="1" lang="ja-JP" altLang="en-US" dirty="0"/>
          </a:p>
        </p:txBody>
      </p:sp>
      <p:pic>
        <p:nvPicPr>
          <p:cNvPr id="7" name="図 6"/>
          <p:cNvPicPr>
            <a:picLocks noChangeAspect="1"/>
          </p:cNvPicPr>
          <p:nvPr/>
        </p:nvPicPr>
        <p:blipFill rotWithShape="1">
          <a:blip r:embed="rId2"/>
          <a:srcRect l="34981" t="36412" r="39580" b="12759"/>
          <a:stretch/>
        </p:blipFill>
        <p:spPr>
          <a:xfrm>
            <a:off x="2693124" y="106681"/>
            <a:ext cx="5886995" cy="6613433"/>
          </a:xfrm>
          <a:prstGeom prst="rect">
            <a:avLst/>
          </a:prstGeom>
        </p:spPr>
      </p:pic>
      <p:sp>
        <p:nvSpPr>
          <p:cNvPr id="8" name="右矢印 7"/>
          <p:cNvSpPr/>
          <p:nvPr/>
        </p:nvSpPr>
        <p:spPr>
          <a:xfrm>
            <a:off x="2511696" y="662706"/>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93113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2" name="コンテンツ プレースホルダー 1"/>
          <p:cNvSpPr>
            <a:spLocks noGrp="1"/>
          </p:cNvSpPr>
          <p:nvPr>
            <p:ph idx="1"/>
          </p:nvPr>
        </p:nvSpPr>
        <p:spPr/>
        <p:txBody>
          <a:bodyPr/>
          <a:lstStyle/>
          <a:p>
            <a:endParaRPr kumimoji="1" lang="ja-JP" altLang="en-US" dirty="0"/>
          </a:p>
        </p:txBody>
      </p:sp>
      <p:pic>
        <p:nvPicPr>
          <p:cNvPr id="5" name="コンテンツ プレースホルダー 4"/>
          <p:cNvPicPr>
            <a:picLocks noChangeAspect="1"/>
          </p:cNvPicPr>
          <p:nvPr/>
        </p:nvPicPr>
        <p:blipFill rotWithShape="1">
          <a:blip r:embed="rId2"/>
          <a:srcRect l="35101" t="22056" r="39715" b="23163"/>
          <a:stretch/>
        </p:blipFill>
        <p:spPr>
          <a:xfrm>
            <a:off x="3338286" y="122204"/>
            <a:ext cx="5472299" cy="6692254"/>
          </a:xfrm>
          <a:prstGeom prst="rect">
            <a:avLst/>
          </a:prstGeom>
        </p:spPr>
      </p:pic>
      <p:sp>
        <p:nvSpPr>
          <p:cNvPr id="6" name="右矢印 5"/>
          <p:cNvSpPr/>
          <p:nvPr/>
        </p:nvSpPr>
        <p:spPr>
          <a:xfrm>
            <a:off x="3113315" y="548571"/>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9" name="右矢印 8"/>
          <p:cNvSpPr/>
          <p:nvPr/>
        </p:nvSpPr>
        <p:spPr>
          <a:xfrm>
            <a:off x="3102429" y="5360049"/>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34303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5" name="コンテンツ プレースホルダー 4"/>
          <p:cNvSpPr>
            <a:spLocks noGrp="1"/>
          </p:cNvSpPr>
          <p:nvPr>
            <p:ph idx="1"/>
          </p:nvPr>
        </p:nvSpPr>
        <p:spPr>
          <a:xfrm>
            <a:off x="838200" y="1048870"/>
            <a:ext cx="10515600" cy="5540189"/>
          </a:xfrm>
        </p:spPr>
        <p:txBody>
          <a:bodyPr>
            <a:normAutofit fontScale="92500" lnSpcReduction="20000"/>
          </a:bodyPr>
          <a:lstStyle/>
          <a:p>
            <a:pPr marL="0" indent="0">
              <a:buNone/>
            </a:pPr>
            <a:endParaRPr lang="en-US" altLang="ja-JP" sz="3600" dirty="0" smtClean="0">
              <a:latin typeface="UD デジタル 教科書体 NK-R" panose="02020400000000000000" pitchFamily="18" charset="-128"/>
              <a:ea typeface="UD デジタル 教科書体 NK-R" panose="02020400000000000000" pitchFamily="18" charset="-128"/>
            </a:endParaRPr>
          </a:p>
          <a:p>
            <a:pPr marL="0" indent="0">
              <a:buNone/>
            </a:pPr>
            <a:endParaRPr lang="en-US" altLang="ja-JP" sz="3600" dirty="0">
              <a:latin typeface="UD デジタル 教科書体 NK-R" panose="02020400000000000000" pitchFamily="18" charset="-128"/>
              <a:ea typeface="UD デジタル 教科書体 NK-R" panose="02020400000000000000" pitchFamily="18" charset="-128"/>
            </a:endParaRPr>
          </a:p>
          <a:p>
            <a:pPr marL="0" indent="0">
              <a:buNone/>
            </a:pPr>
            <a:r>
              <a:rPr lang="ja-JP" altLang="en-US" sz="3600" dirty="0" smtClean="0">
                <a:latin typeface="UD デジタル 教科書体 NK-R" panose="02020400000000000000" pitchFamily="18" charset="-128"/>
                <a:ea typeface="UD デジタル 教科書体 NK-R" panose="02020400000000000000" pitchFamily="18" charset="-128"/>
              </a:rPr>
              <a:t>パッチム</a:t>
            </a:r>
            <a:r>
              <a:rPr lang="en-US" altLang="ko-KR" sz="3600" dirty="0" smtClean="0">
                <a:latin typeface="NanumGothic" panose="020D0604000000000000" pitchFamily="34" charset="-127"/>
                <a:ea typeface="NanumGothic" panose="020D0604000000000000" pitchFamily="34" charset="-127"/>
              </a:rPr>
              <a:t>[</a:t>
            </a:r>
            <a:r>
              <a:rPr lang="ko-KR" altLang="en-US" sz="3600" dirty="0" smtClean="0">
                <a:latin typeface="NanumGothic" panose="020D0604000000000000" pitchFamily="34" charset="-127"/>
                <a:ea typeface="NanumGothic" panose="020D0604000000000000" pitchFamily="34" charset="-127"/>
              </a:rPr>
              <a:t>ㄴ</a:t>
            </a:r>
            <a:r>
              <a:rPr lang="en-US" altLang="ko-KR" sz="3600" dirty="0" smtClean="0">
                <a:latin typeface="NanumGothic" panose="020D0604000000000000" pitchFamily="34" charset="-127"/>
                <a:ea typeface="NanumGothic" panose="020D0604000000000000" pitchFamily="34" charset="-127"/>
              </a:rPr>
              <a:t>]=[n]</a:t>
            </a:r>
          </a:p>
          <a:p>
            <a:pPr marL="0" indent="0">
              <a:buNone/>
            </a:pPr>
            <a:endParaRPr lang="en-US" altLang="ko-KR" sz="4000" dirty="0">
              <a:latin typeface="NanumGothic" panose="020D0604000000000000" pitchFamily="34" charset="-127"/>
              <a:ea typeface="NanumGothic" panose="020D0604000000000000" pitchFamily="34" charset="-127"/>
            </a:endParaRPr>
          </a:p>
          <a:p>
            <a:pPr marL="0" indent="0" algn="ctr">
              <a:lnSpc>
                <a:spcPct val="150000"/>
              </a:lnSpc>
              <a:buNone/>
            </a:pPr>
            <a:r>
              <a:rPr lang="ko-KR" altLang="en-US" sz="5400" dirty="0" smtClean="0">
                <a:latin typeface="NanumGothic" panose="020D0604000000000000" pitchFamily="34" charset="-127"/>
                <a:ea typeface="NanumGothic" panose="020D0604000000000000" pitchFamily="34" charset="-127"/>
              </a:rPr>
              <a:t>눈</a:t>
            </a:r>
            <a:endParaRPr lang="en-US" altLang="ko-KR" sz="5400" dirty="0" smtClean="0">
              <a:latin typeface="NanumGothic" panose="020D0604000000000000" pitchFamily="34" charset="-127"/>
              <a:ea typeface="NanumGothic" panose="020D0604000000000000" pitchFamily="34" charset="-127"/>
            </a:endParaRPr>
          </a:p>
          <a:p>
            <a:pPr marL="0" indent="0" algn="ctr">
              <a:lnSpc>
                <a:spcPct val="150000"/>
              </a:lnSpc>
              <a:buNone/>
            </a:pPr>
            <a:r>
              <a:rPr lang="ko-KR" altLang="en-US" sz="5400" dirty="0" smtClean="0">
                <a:latin typeface="NanumGothic" panose="020D0604000000000000" pitchFamily="34" charset="-127"/>
                <a:ea typeface="NanumGothic" panose="020D0604000000000000" pitchFamily="34" charset="-127"/>
              </a:rPr>
              <a:t>돈</a:t>
            </a:r>
            <a:endParaRPr lang="en-US" altLang="ko-KR" sz="5400" dirty="0" smtClean="0">
              <a:latin typeface="NanumGothic" panose="020D0604000000000000" pitchFamily="34" charset="-127"/>
              <a:ea typeface="NanumGothic" panose="020D0604000000000000" pitchFamily="34" charset="-127"/>
            </a:endParaRPr>
          </a:p>
          <a:p>
            <a:pPr marL="0" indent="0" algn="ctr">
              <a:lnSpc>
                <a:spcPct val="150000"/>
              </a:lnSpc>
              <a:buNone/>
            </a:pPr>
            <a:r>
              <a:rPr lang="ko-KR" altLang="en-US" sz="5400" dirty="0" smtClean="0">
                <a:latin typeface="NanumGothic" panose="020D0604000000000000" pitchFamily="34" charset="-127"/>
                <a:ea typeface="NanumGothic" panose="020D0604000000000000" pitchFamily="34" charset="-127"/>
              </a:rPr>
              <a:t>문</a:t>
            </a:r>
            <a:endParaRPr lang="en-US" altLang="ko-KR" sz="5400" dirty="0" smtClean="0">
              <a:latin typeface="NanumGothic" panose="020D0604000000000000" pitchFamily="34" charset="-127"/>
              <a:ea typeface="NanumGothic" panose="020D0604000000000000" pitchFamily="34" charset="-127"/>
            </a:endParaRPr>
          </a:p>
          <a:p>
            <a:endParaRPr lang="en-US" altLang="ko-KR" dirty="0" smtClean="0">
              <a:latin typeface="UD デジタル 教科書体 NK-R" panose="02020400000000000000" pitchFamily="18" charset="-128"/>
              <a:ea typeface="UD デジタル 教科書体 NK-R" panose="02020400000000000000" pitchFamily="18" charset="-128"/>
            </a:endParaRPr>
          </a:p>
        </p:txBody>
      </p:sp>
      <p:sp>
        <p:nvSpPr>
          <p:cNvPr id="6" name="正方形/長方形 5"/>
          <p:cNvSpPr/>
          <p:nvPr/>
        </p:nvSpPr>
        <p:spPr>
          <a:xfrm>
            <a:off x="0" y="0"/>
            <a:ext cx="1801906" cy="149262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r>
              <a:rPr lang="en-US" altLang="ko-KR" sz="7200" b="1" dirty="0" smtClean="0">
                <a:latin typeface="나눔고딕" panose="020D0604000000000000" pitchFamily="50" charset="-127"/>
                <a:ea typeface="나눔고딕" panose="020D0604000000000000" pitchFamily="50" charset="-127"/>
              </a:rPr>
              <a:t>[n]</a:t>
            </a:r>
            <a:endParaRPr lang="ko-KR" altLang="en-US" sz="7200" b="1" dirty="0">
              <a:latin typeface="나눔고딕" panose="020D0604000000000000" pitchFamily="50" charset="-127"/>
              <a:ea typeface="나눔고딕" panose="020D0604000000000000" pitchFamily="50" charset="-127"/>
            </a:endParaRPr>
          </a:p>
        </p:txBody>
      </p:sp>
      <p:sp>
        <p:nvSpPr>
          <p:cNvPr id="7" name="正方形/長方形 6"/>
          <p:cNvSpPr/>
          <p:nvPr/>
        </p:nvSpPr>
        <p:spPr>
          <a:xfrm>
            <a:off x="7721600" y="806825"/>
            <a:ext cx="4049485" cy="1021975"/>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教科書２０ページ</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3</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smtClean="0">
                <a:solidFill>
                  <a:schemeClr val="tx1"/>
                </a:solidFill>
                <a:latin typeface="UD デジタル 教科書体 NK-R" panose="02020400000000000000" pitchFamily="18" charset="-128"/>
                <a:ea typeface="UD デジタル 教科書体 NK-R" panose="02020400000000000000" pitchFamily="18" charset="-128"/>
              </a:rPr>
              <a:t>発音しながら書きましょう</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돈</a:t>
            </a:r>
            <a:r>
              <a:rPr kumimoji="1" lang="en-US" altLang="ko-KR" sz="2400" b="1" dirty="0" smtClean="0">
                <a:solidFill>
                  <a:srgbClr val="FF0000"/>
                </a:solidFill>
                <a:latin typeface="NanumMyeongjo" panose="02020603020101020101" pitchFamily="18" charset="-127"/>
                <a:ea typeface="NanumMyeongjo" panose="02020603020101020101" pitchFamily="18" charset="-127"/>
              </a:rPr>
              <a:t>~</a:t>
            </a:r>
            <a:r>
              <a:rPr kumimoji="1" lang="ko-KR" altLang="en-US" sz="2400" b="1" dirty="0" smtClean="0">
                <a:solidFill>
                  <a:srgbClr val="FF0000"/>
                </a:solidFill>
                <a:latin typeface="NanumMyeongjo" panose="02020603020101020101" pitchFamily="18" charset="-127"/>
                <a:ea typeface="NanumMyeongjo" panose="02020603020101020101" pitchFamily="18" charset="-127"/>
              </a:rPr>
              <a:t>산</a:t>
            </a:r>
            <a:r>
              <a:rPr kumimoji="1" lang="en-US" altLang="ja-JP" sz="24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2400" dirty="0" err="1" smtClean="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2400"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77273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 calcmode="lin" valueType="num">
                                      <p:cBhvr additive="base">
                                        <p:cTn id="1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 calcmode="lin" valueType="num">
                                      <p:cBhvr additive="base">
                                        <p:cTn id="2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838200" y="1"/>
            <a:ext cx="10515600" cy="766482"/>
          </a:xfrm>
        </p:spPr>
        <p:txBody>
          <a:bodyPr>
            <a:normAutofit/>
          </a:bodyPr>
          <a:lstStyle/>
          <a:p>
            <a:endParaRPr lang="ko-KR" altLang="en-US" sz="3600" dirty="0">
              <a:latin typeface="Meiryo UI" panose="020B0604030504040204" pitchFamily="34" charset="-128"/>
            </a:endParaRPr>
          </a:p>
        </p:txBody>
      </p:sp>
      <p:sp>
        <p:nvSpPr>
          <p:cNvPr id="2" name="コンテンツ プレースホルダー 1"/>
          <p:cNvSpPr>
            <a:spLocks noGrp="1"/>
          </p:cNvSpPr>
          <p:nvPr>
            <p:ph idx="1"/>
          </p:nvPr>
        </p:nvSpPr>
        <p:spPr/>
        <p:txBody>
          <a:bodyPr/>
          <a:lstStyle/>
          <a:p>
            <a:endParaRPr kumimoji="1" lang="ja-JP" altLang="en-US"/>
          </a:p>
        </p:txBody>
      </p:sp>
      <p:pic>
        <p:nvPicPr>
          <p:cNvPr id="9" name="図 8"/>
          <p:cNvPicPr>
            <a:picLocks noChangeAspect="1"/>
          </p:cNvPicPr>
          <p:nvPr/>
        </p:nvPicPr>
        <p:blipFill rotWithShape="1">
          <a:blip r:embed="rId2"/>
          <a:srcRect l="34982" t="40793" r="39588" b="8127"/>
          <a:stretch/>
        </p:blipFill>
        <p:spPr>
          <a:xfrm>
            <a:off x="3172096" y="212275"/>
            <a:ext cx="5884818" cy="6645725"/>
          </a:xfrm>
          <a:prstGeom prst="rect">
            <a:avLst/>
          </a:prstGeom>
        </p:spPr>
      </p:pic>
      <p:sp>
        <p:nvSpPr>
          <p:cNvPr id="10" name="右矢印 9"/>
          <p:cNvSpPr/>
          <p:nvPr/>
        </p:nvSpPr>
        <p:spPr>
          <a:xfrm>
            <a:off x="2990667" y="766483"/>
            <a:ext cx="362858" cy="420914"/>
          </a:xfrm>
          <a:prstGeom prst="rightArrow">
            <a:avLst/>
          </a:prstGeom>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6395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325</TotalTime>
  <Words>433</Words>
  <Application>Microsoft Office PowerPoint</Application>
  <PresentationFormat>ワイド画面</PresentationFormat>
  <Paragraphs>182</Paragraphs>
  <Slides>36</Slides>
  <Notes>0</Notes>
  <HiddenSlides>0</HiddenSlides>
  <MMClips>0</MMClips>
  <ScaleCrop>false</ScaleCrop>
  <HeadingPairs>
    <vt:vector size="6" baseType="variant">
      <vt:variant>
        <vt:lpstr>使用されているフォント</vt:lpstr>
      </vt:variant>
      <vt:variant>
        <vt:i4>14</vt:i4>
      </vt:variant>
      <vt:variant>
        <vt:lpstr>テーマ</vt:lpstr>
      </vt:variant>
      <vt:variant>
        <vt:i4>1</vt:i4>
      </vt:variant>
      <vt:variant>
        <vt:lpstr>スライド タイトル</vt:lpstr>
      </vt:variant>
      <vt:variant>
        <vt:i4>36</vt:i4>
      </vt:variant>
    </vt:vector>
  </HeadingPairs>
  <TitlesOfParts>
    <vt:vector size="51" baseType="lpstr">
      <vt:lpstr>HGPHeiseiKakugothictaiW3</vt:lpstr>
      <vt:lpstr>HY견명조</vt:lpstr>
      <vt:lpstr>HY신명조</vt:lpstr>
      <vt:lpstr>맑은 고딕</vt:lpstr>
      <vt:lpstr>Meiryo UI</vt:lpstr>
      <vt:lpstr>ＭＳ Ｐゴシック</vt:lpstr>
      <vt:lpstr>NanumGothic</vt:lpstr>
      <vt:lpstr>NanumMyeongjo</vt:lpstr>
      <vt:lpstr>UD デジタル 教科書体 NK-R</vt:lpstr>
      <vt:lpstr>UD デジタル 教科書体 NP-B</vt:lpstr>
      <vt:lpstr>나눔고딕</vt:lpstr>
      <vt:lpstr>나눔명조</vt:lpstr>
      <vt:lpstr>Yu Mincho Demibold</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総合練習</vt:lpstr>
      <vt:lpstr>PowerPoint プレゼンテーション</vt:lpstr>
      <vt:lpstr>PowerPoint プレゼンテーション</vt:lpstr>
      <vt:lpstr>PowerPoint プレゼンテーション</vt:lpstr>
      <vt:lpstr>読んでみましょう。</vt:lpstr>
      <vt:lpstr>読んでみましょう。</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第8講　パッチム</dc:title>
  <dc:creator>Kim ChangGoo</dc:creator>
  <cp:lastModifiedBy>MyPC</cp:lastModifiedBy>
  <cp:revision>126</cp:revision>
  <dcterms:created xsi:type="dcterms:W3CDTF">2017-03-10T05:44:51Z</dcterms:created>
  <dcterms:modified xsi:type="dcterms:W3CDTF">2018-12-27T04:07:03Z</dcterms:modified>
</cp:coreProperties>
</file>