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3" r:id="rId4"/>
    <p:sldId id="278" r:id="rId5"/>
    <p:sldId id="262" r:id="rId6"/>
    <p:sldId id="263" r:id="rId7"/>
    <p:sldId id="264" r:id="rId8"/>
    <p:sldId id="265" r:id="rId9"/>
    <p:sldId id="280" r:id="rId10"/>
    <p:sldId id="260" r:id="rId11"/>
    <p:sldId id="279" r:id="rId12"/>
    <p:sldId id="277" r:id="rId13"/>
    <p:sldId id="282" r:id="rId14"/>
    <p:sldId id="281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923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2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265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356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485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39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9215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4590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19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687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29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DCACF-C777-4CDA-99F8-924733A49BE9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2F27A-F5E9-4819-B7BA-5F939245DB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259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4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母音②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/>
          <a:lstStyle/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コンテンツ プレースホルダー 4"/>
          <p:cNvSpPr txBox="1">
            <a:spLocks/>
          </p:cNvSpPr>
          <p:nvPr/>
        </p:nvSpPr>
        <p:spPr>
          <a:xfrm>
            <a:off x="990600" y="918883"/>
            <a:ext cx="10515600" cy="5916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sz="32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ハングルの母音②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(4)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676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784412" y="1045028"/>
            <a:ext cx="10515600" cy="581297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ㅑ</a:t>
            </a: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ㅕ</a:t>
            </a: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ㅛ</a:t>
            </a: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ㅠ</a:t>
            </a:r>
            <a:endParaRPr lang="en-US" altLang="ko-KR" sz="4400" b="1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ㄱ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갸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겨            교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규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ㄴ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냐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녀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뇨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뉴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ㄷ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댜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뎌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됴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듀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ㄹ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랴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려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료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류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ㅁ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먀            며            묘            뮤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3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大きい声で読みましょう。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513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784412" y="1074056"/>
            <a:ext cx="10515600" cy="578394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ㅑ</a:t>
            </a: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ㅕ</a:t>
            </a: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ㅛ</a:t>
            </a: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ㅠ</a:t>
            </a:r>
            <a:endParaRPr lang="en-US" altLang="ko-KR" sz="4400" b="1" dirty="0" smtClean="0">
              <a:solidFill>
                <a:srgbClr val="FF0000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ㅂ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뱌            벼            뵤            뷰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ㅅ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샤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셔            쇼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슈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ㅇ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야            여            요            유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ㅈ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쟈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져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죠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쥬</a:t>
            </a:r>
            <a:endParaRPr lang="en-US" altLang="ko-KR" sz="4400" b="1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ko-KR" altLang="en-US" sz="4400" b="1" dirty="0" err="1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ㅎ</a:t>
            </a:r>
            <a:r>
              <a:rPr lang="ko-KR" altLang="en-US" sz="4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 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햐</a:t>
            </a:r>
            <a:r>
              <a:rPr lang="ko-KR" altLang="en-US" sz="44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       혀            효            </a:t>
            </a:r>
            <a:r>
              <a:rPr lang="ko-KR" altLang="en-US" sz="4400" b="1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휴</a:t>
            </a:r>
            <a:endParaRPr lang="ko-KR" altLang="en-US" sz="4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880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247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8200" y="699247"/>
            <a:ext cx="10515600" cy="59167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6000" dirty="0" smtClean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38200" y="699247"/>
            <a:ext cx="3155576" cy="5889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dirty="0">
                <a:latin typeface="HY견명조" panose="02030600000101010101" pitchFamily="18" charset="-127"/>
                <a:ea typeface="HY견명조" panose="02030600000101010101" pitchFamily="18" charset="-127"/>
              </a:rPr>
              <a:t>야구</a:t>
            </a:r>
            <a:r>
              <a:rPr lang="en-US" altLang="ko-KR" sz="4000" dirty="0">
                <a:latin typeface="HY견명조" panose="02030600000101010101" pitchFamily="18" charset="-127"/>
                <a:ea typeface="HY견명조" panose="02030600000101010101" pitchFamily="18" charset="-127"/>
              </a:rPr>
              <a:t>	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이야기</a:t>
            </a:r>
            <a:r>
              <a:rPr lang="en-US" altLang="ko-KR" sz="4000" dirty="0">
                <a:latin typeface="HY견명조" panose="02030600000101010101" pitchFamily="18" charset="-127"/>
                <a:ea typeface="HY견명조" panose="02030600000101010101" pitchFamily="18" charset="-127"/>
              </a:rPr>
              <a:t>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여자</a:t>
            </a:r>
            <a:endParaRPr lang="en-US" altLang="ko-KR" sz="40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요가</a:t>
            </a:r>
            <a:r>
              <a:rPr lang="en-US" altLang="ko-KR" sz="4000" dirty="0">
                <a:latin typeface="HY견명조" panose="02030600000101010101" pitchFamily="18" charset="-127"/>
                <a:ea typeface="HY견명조" panose="02030600000101010101" pitchFamily="18" charset="-127"/>
              </a:rPr>
              <a:t>		</a:t>
            </a:r>
          </a:p>
          <a:p>
            <a:pPr marL="742950" indent="-742950">
              <a:lnSpc>
                <a:spcPct val="200000"/>
              </a:lnSpc>
              <a:buFont typeface="+mj-ea"/>
              <a:buAutoNum type="circleNumDbPlain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교수</a:t>
            </a:r>
            <a:endParaRPr lang="en-US" altLang="ko-KR" sz="2800" b="1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813175" y="699247"/>
            <a:ext cx="3155576" cy="58898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요리</a:t>
            </a:r>
            <a:endParaRPr lang="en-US" altLang="ko-KR" sz="4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우유</a:t>
            </a:r>
            <a:endParaRPr lang="en-US" altLang="ko-KR" sz="4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무료</a:t>
            </a:r>
            <a:endParaRPr lang="en-US" altLang="ko-KR" sz="4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이유</a:t>
            </a:r>
            <a:endParaRPr lang="en-US" altLang="ko-KR" sz="4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marL="742950" indent="-742950">
              <a:lnSpc>
                <a:spcPct val="200000"/>
              </a:lnSpc>
              <a:buFont typeface="+mj-ea"/>
              <a:buAutoNum type="circleNumDbPlain" startAt="6"/>
            </a:pPr>
            <a:r>
              <a:rPr lang="ko-KR" altLang="en-US" sz="4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혀</a:t>
            </a:r>
            <a:endParaRPr lang="en-US" altLang="ko-KR" sz="2800" b="1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838200" y="0"/>
            <a:ext cx="10515600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4</a:t>
            </a:r>
            <a:r>
              <a:rPr lang="ja-JP" altLang="en-US" sz="28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次の単語を大きい声で読みましょう。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21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80143" y="232229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今日の韓国語一句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30" name="Picture 6" descr="message_arigatou.png (400Ã284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179" y="1498225"/>
            <a:ext cx="1587591" cy="112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9127138" y="2653998"/>
            <a:ext cx="3155576" cy="7547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감사합니다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ko-KR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5" name="Picture 4" descr="aisatsu_kodomo_boy.png (359Ã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56" y="1498224"/>
            <a:ext cx="1233714" cy="13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essage_sayounara.png (1347Ã264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2" y="3876339"/>
            <a:ext cx="3615873" cy="70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3"/>
          <p:cNvSpPr txBox="1">
            <a:spLocks/>
          </p:cNvSpPr>
          <p:nvPr/>
        </p:nvSpPr>
        <p:spPr>
          <a:xfrm>
            <a:off x="5304646" y="4345314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죄송합니다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551542" y="4750593"/>
            <a:ext cx="3264348" cy="1381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</a:t>
            </a:r>
            <a:r>
              <a:rPr lang="ko-KR" altLang="en-US" sz="280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계세요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026" name="Picture 2" descr="34185308.jpg (450Ã468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4" t="41026" r="9492" b="6227"/>
          <a:stretch/>
        </p:blipFill>
        <p:spPr bwMode="auto">
          <a:xfrm>
            <a:off x="5021692" y="2117885"/>
            <a:ext cx="3049756" cy="214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タイトル 3"/>
          <p:cNvSpPr txBox="1">
            <a:spLocks/>
          </p:cNvSpPr>
          <p:nvPr/>
        </p:nvSpPr>
        <p:spPr>
          <a:xfrm>
            <a:off x="563656" y="3038411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안녕하세요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2" name="Picture 2" descr="message_otsukaresamadesu.png (500Ã220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509" y="3687766"/>
            <a:ext cx="2256833" cy="99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タイトル 3"/>
          <p:cNvSpPr txBox="1">
            <a:spLocks/>
          </p:cNvSpPr>
          <p:nvPr/>
        </p:nvSpPr>
        <p:spPr>
          <a:xfrm>
            <a:off x="9112053" y="4696005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수고하셨습니다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405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</a:t>
            </a:r>
            <a:r>
              <a:rPr lang="en-US" altLang="ja-JP" sz="3200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</a:p>
          <a:p>
            <a:pPr marL="0" indent="0">
              <a:buNone/>
            </a:pPr>
            <a:endParaRPr lang="en-US" altLang="ja-JP" sz="32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の母音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(4)</a:t>
            </a:r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734629" y="4000500"/>
            <a:ext cx="4049485" cy="1645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宿題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workbook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「母音</a:t>
            </a:r>
            <a:r>
              <a:rPr kumimoji="1"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❷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774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大きい声で読みましょう。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/>
          <a:lstStyle/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34643" t="41266" r="39285" b="18503"/>
          <a:stretch/>
        </p:blipFill>
        <p:spPr>
          <a:xfrm>
            <a:off x="2670627" y="672353"/>
            <a:ext cx="7129776" cy="618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7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大きい声で読みましょう。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/>
          <a:lstStyle/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29166" t="17550" r="62975" b="8551"/>
          <a:stretch/>
        </p:blipFill>
        <p:spPr>
          <a:xfrm>
            <a:off x="5326743" y="0"/>
            <a:ext cx="1291771" cy="682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40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/>
          <a:lstStyle/>
          <a:p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よく聞いてください。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ko-KR" altLang="en-US" sz="5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아            어           오           우</a:t>
            </a:r>
            <a:endParaRPr lang="en-US" altLang="ko-KR" sz="54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endParaRPr lang="en-US" altLang="ko-KR" sz="5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r>
              <a:rPr lang="ko-KR" altLang="en-US" sz="5400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야            여           요           유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123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のヤ行と同じく、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ㅏ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ㅓ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ㅗ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ㅜ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の前に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[j](=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短い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イ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])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を付けて発音する。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야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ㅑ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92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のヤ行と同じく、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ㅏ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ㅓ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ㅗ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ㅜ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の前に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[j](=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短い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イ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])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を付けて発音する。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여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ㅕ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173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のヤ行と同じく、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ㅏ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ㅓ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ㅗ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ㅜ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の前に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[j](=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短い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イ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])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を付けて発音する。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요</a:t>
            </a:r>
            <a:endParaRPr lang="en-US" altLang="ko-KR" sz="13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ㅛ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114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のヤ行と同じく、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ㅏ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ㅓ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ㅗ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ㅜ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の前に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[j](=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短い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[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イ</a:t>
            </a:r>
            <a:r>
              <a:rPr lang="en-US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])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を付けて発音する。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13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유</a:t>
            </a:r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ㅠ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709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353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14) 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３．発音しながら書きましょう。</a:t>
            </a:r>
            <a:endParaRPr lang="ko-KR" altLang="en-US" sz="28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766483"/>
            <a:ext cx="10515600" cy="5916705"/>
          </a:xfrm>
        </p:spPr>
        <p:txBody>
          <a:bodyPr/>
          <a:lstStyle/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14286" t="56088" r="70119" b="24855"/>
          <a:stretch/>
        </p:blipFill>
        <p:spPr>
          <a:xfrm>
            <a:off x="1088570" y="1204686"/>
            <a:ext cx="7351975" cy="505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312</Words>
  <Application>Microsoft Office PowerPoint</Application>
  <PresentationFormat>ワイド画面</PresentationFormat>
  <Paragraphs>83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4" baseType="lpstr">
      <vt:lpstr>HY견명조</vt:lpstr>
      <vt:lpstr>HY신명조</vt:lpstr>
      <vt:lpstr>맑은 고딕</vt:lpstr>
      <vt:lpstr>Meiryo UI</vt:lpstr>
      <vt:lpstr>ＭＳ Ｐゴシック</vt:lpstr>
      <vt:lpstr>NanumMyeongjo</vt:lpstr>
      <vt:lpstr>UD デジタル 教科書体 NK-R</vt:lpstr>
      <vt:lpstr>나눔고딕</vt:lpstr>
      <vt:lpstr>Arial</vt:lpstr>
      <vt:lpstr>Office テーマ</vt:lpstr>
      <vt:lpstr>第4講　母音②</vt:lpstr>
      <vt:lpstr>大きい声で読みましょう。</vt:lpstr>
      <vt:lpstr>大きい声で読みましょう。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(ページ14) ３．発音しながら書きましょう。</vt:lpstr>
      <vt:lpstr>大きい声で読みましょう。</vt:lpstr>
      <vt:lpstr>PowerPoint プレゼンテーション</vt:lpstr>
      <vt:lpstr>　</vt:lpstr>
      <vt:lpstr>今日の韓国語一句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第4講　母音②</dc:title>
  <dc:creator>Kim ChangGoo</dc:creator>
  <cp:lastModifiedBy>MyPC</cp:lastModifiedBy>
  <cp:revision>70</cp:revision>
  <dcterms:created xsi:type="dcterms:W3CDTF">2017-03-09T05:26:14Z</dcterms:created>
  <dcterms:modified xsi:type="dcterms:W3CDTF">2018-12-27T04:15:01Z</dcterms:modified>
</cp:coreProperties>
</file>